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12.xml" ContentType="application/vnd.openxmlformats-officedocument.presentationml.notesSlide+xml"/>
  <Override PartName="/ppt/theme/themeOverride13.xml" ContentType="application/vnd.openxmlformats-officedocument.themeOverride+xml"/>
  <Override PartName="/ppt/notesSlides/notesSlide13.xml" ContentType="application/vnd.openxmlformats-officedocument.presentationml.notesSlide+xml"/>
  <Override PartName="/ppt/theme/themeOverride14.xml" ContentType="application/vnd.openxmlformats-officedocument.themeOverride+xml"/>
  <Override PartName="/ppt/notesSlides/notesSlide14.xml" ContentType="application/vnd.openxmlformats-officedocument.presentationml.notesSlide+xml"/>
  <Override PartName="/ppt/theme/themeOverride15.xml" ContentType="application/vnd.openxmlformats-officedocument.themeOverride+xml"/>
  <Override PartName="/ppt/notesSlides/notesSlide15.xml" ContentType="application/vnd.openxmlformats-officedocument.presentationml.notesSlide+xml"/>
  <Override PartName="/ppt/theme/themeOverride16.xml" ContentType="application/vnd.openxmlformats-officedocument.themeOverride+xml"/>
  <Override PartName="/ppt/notesSlides/notesSlide16.xml" ContentType="application/vnd.openxmlformats-officedocument.presentationml.notesSlide+xml"/>
  <Override PartName="/ppt/theme/themeOverride17.xml" ContentType="application/vnd.openxmlformats-officedocument.themeOverride+xml"/>
  <Override PartName="/ppt/notesSlides/notesSlide17.xml" ContentType="application/vnd.openxmlformats-officedocument.presentationml.notesSlide+xml"/>
  <Override PartName="/ppt/theme/themeOverride18.xml" ContentType="application/vnd.openxmlformats-officedocument.themeOverride+xml"/>
  <Override PartName="/ppt/notesSlides/notesSlide18.xml" ContentType="application/vnd.openxmlformats-officedocument.presentationml.notesSlide+xml"/>
  <Override PartName="/ppt/theme/themeOverride19.xml" ContentType="application/vnd.openxmlformats-officedocument.themeOverride+xml"/>
  <Override PartName="/ppt/notesSlides/notesSlide19.xml" ContentType="application/vnd.openxmlformats-officedocument.presentationml.notesSlide+xml"/>
  <Override PartName="/ppt/theme/themeOverride20.xml" ContentType="application/vnd.openxmlformats-officedocument.themeOverride+xml"/>
  <Override PartName="/ppt/notesSlides/notesSlide20.xml" ContentType="application/vnd.openxmlformats-officedocument.presentationml.notesSlide+xml"/>
  <Override PartName="/ppt/theme/themeOverride21.xml" ContentType="application/vnd.openxmlformats-officedocument.themeOverride+xml"/>
  <Override PartName="/ppt/notesSlides/notesSlide21.xml" ContentType="application/vnd.openxmlformats-officedocument.presentationml.notesSlide+xml"/>
  <Override PartName="/ppt/theme/themeOverride22.xml" ContentType="application/vnd.openxmlformats-officedocument.themeOverride+xml"/>
  <Override PartName="/ppt/notesSlides/notesSlide22.xml" ContentType="application/vnd.openxmlformats-officedocument.presentationml.notesSlide+xml"/>
  <Override PartName="/ppt/theme/themeOverride23.xml" ContentType="application/vnd.openxmlformats-officedocument.themeOverride+xml"/>
  <Override PartName="/ppt/notesSlides/notesSlide23.xml" ContentType="application/vnd.openxmlformats-officedocument.presentationml.notesSlide+xml"/>
  <Override PartName="/ppt/theme/themeOverride24.xml" ContentType="application/vnd.openxmlformats-officedocument.themeOverride+xml"/>
  <Override PartName="/ppt/notesSlides/notesSlide24.xml" ContentType="application/vnd.openxmlformats-officedocument.presentationml.notesSlide+xml"/>
  <Override PartName="/ppt/theme/themeOverride25.xml" ContentType="application/vnd.openxmlformats-officedocument.themeOverr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2" autoAdjust="0"/>
    <p:restoredTop sz="94660"/>
  </p:normalViewPr>
  <p:slideViewPr>
    <p:cSldViewPr snapToGrid="0">
      <p:cViewPr varScale="1">
        <p:scale>
          <a:sx n="61" d="100"/>
          <a:sy n="61" d="100"/>
        </p:scale>
        <p:origin x="66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50A43-DB06-4021-AE46-856B2BFF086A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651F56-EFE3-40AC-9B74-EAAA3A610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726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FC8CA6C-D284-4587-83E6-46A5BCCC8998}" type="slidenum">
              <a:rPr lang="en-US" altLang="en-US" sz="1200" smtClean="0">
                <a:solidFill>
                  <a:srgbClr val="000000"/>
                </a:solidFill>
              </a:rPr>
              <a:pPr/>
              <a:t>1</a:t>
            </a:fld>
            <a:endParaRPr lang="en-US" altLang="en-US" sz="1200" smtClean="0">
              <a:solidFill>
                <a:srgbClr val="000000"/>
              </a:solidFill>
            </a:endParaRPr>
          </a:p>
        </p:txBody>
      </p:sp>
      <p:sp>
        <p:nvSpPr>
          <p:cNvPr id="3891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noFill/>
          <a:ln w="12700" cap="flat">
            <a:solidFill>
              <a:schemeClr val="tx1"/>
            </a:solidFill>
          </a:ln>
        </p:spPr>
      </p:sp>
      <p:sp>
        <p:nvSpPr>
          <p:cNvPr id="38916" name="Rectangle 3"/>
          <p:cNvSpPr>
            <a:spLocks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779310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2DF099C-27F9-4C0C-85B3-E262500232CA}" type="slidenum">
              <a:rPr lang="en-US" altLang="en-US" sz="1200" smtClean="0">
                <a:solidFill>
                  <a:srgbClr val="000000"/>
                </a:solidFill>
              </a:rPr>
              <a:pPr/>
              <a:t>10</a:t>
            </a:fld>
            <a:endParaRPr lang="en-US" altLang="en-US" sz="1200" smtClean="0">
              <a:solidFill>
                <a:srgbClr val="000000"/>
              </a:solidFill>
            </a:endParaRPr>
          </a:p>
        </p:txBody>
      </p:sp>
      <p:sp>
        <p:nvSpPr>
          <p:cNvPr id="5734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noFill/>
          <a:ln w="12700" cap="flat">
            <a:solidFill>
              <a:schemeClr val="tx1"/>
            </a:solidFill>
          </a:ln>
        </p:spPr>
      </p:sp>
      <p:sp>
        <p:nvSpPr>
          <p:cNvPr id="57348" name="Rectangle 3"/>
          <p:cNvSpPr>
            <a:spLocks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651172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2871C68-D420-4194-8D23-589FF9FCFBF6}" type="slidenum">
              <a:rPr lang="en-US" altLang="en-US" sz="1200" smtClean="0">
                <a:solidFill>
                  <a:srgbClr val="000000"/>
                </a:solidFill>
              </a:rPr>
              <a:pPr/>
              <a:t>11</a:t>
            </a:fld>
            <a:endParaRPr lang="en-US" altLang="en-US" sz="1200" smtClean="0">
              <a:solidFill>
                <a:srgbClr val="000000"/>
              </a:solidFill>
            </a:endParaRPr>
          </a:p>
        </p:txBody>
      </p:sp>
      <p:sp>
        <p:nvSpPr>
          <p:cNvPr id="5939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noFill/>
          <a:ln w="12700" cap="flat">
            <a:solidFill>
              <a:schemeClr val="tx1"/>
            </a:solidFill>
          </a:ln>
        </p:spPr>
      </p:sp>
      <p:sp>
        <p:nvSpPr>
          <p:cNvPr id="59396" name="Rectangle 3"/>
          <p:cNvSpPr>
            <a:spLocks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693467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A830A38-5455-4598-934E-6EDDF249548C}" type="slidenum">
              <a:rPr lang="en-US" altLang="en-US" sz="1200" smtClean="0">
                <a:solidFill>
                  <a:srgbClr val="000000"/>
                </a:solidFill>
              </a:rPr>
              <a:pPr/>
              <a:t>12</a:t>
            </a:fld>
            <a:endParaRPr lang="en-US" altLang="en-US" sz="1200" smtClean="0">
              <a:solidFill>
                <a:srgbClr val="000000"/>
              </a:solidFill>
            </a:endParaRPr>
          </a:p>
        </p:txBody>
      </p:sp>
      <p:sp>
        <p:nvSpPr>
          <p:cNvPr id="6144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noFill/>
          <a:ln w="12700" cap="flat">
            <a:solidFill>
              <a:schemeClr val="tx1"/>
            </a:solidFill>
          </a:ln>
        </p:spPr>
      </p:sp>
      <p:sp>
        <p:nvSpPr>
          <p:cNvPr id="61444" name="Rectangle 3"/>
          <p:cNvSpPr>
            <a:spLocks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524380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B25C68D-57F2-4478-8715-049C6E9E3128}" type="slidenum">
              <a:rPr lang="en-US" altLang="en-US" sz="1200" smtClean="0">
                <a:solidFill>
                  <a:srgbClr val="000000"/>
                </a:solidFill>
              </a:rPr>
              <a:pPr/>
              <a:t>13</a:t>
            </a:fld>
            <a:endParaRPr lang="en-US" altLang="en-US" sz="1200" smtClean="0">
              <a:solidFill>
                <a:srgbClr val="000000"/>
              </a:solidFill>
            </a:endParaRPr>
          </a:p>
        </p:txBody>
      </p:sp>
      <p:sp>
        <p:nvSpPr>
          <p:cNvPr id="6349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noFill/>
          <a:ln w="12700" cap="flat">
            <a:solidFill>
              <a:schemeClr val="tx1"/>
            </a:solidFill>
          </a:ln>
        </p:spPr>
      </p:sp>
      <p:sp>
        <p:nvSpPr>
          <p:cNvPr id="63492" name="Rectangle 3"/>
          <p:cNvSpPr>
            <a:spLocks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402432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C844E9A-DD9F-4C93-A4A9-84096C714E1A}" type="slidenum">
              <a:rPr lang="en-US" altLang="en-US" sz="1200" smtClean="0">
                <a:solidFill>
                  <a:srgbClr val="000000"/>
                </a:solidFill>
              </a:rPr>
              <a:pPr/>
              <a:t>14</a:t>
            </a:fld>
            <a:endParaRPr lang="en-US" altLang="en-US" sz="1200" smtClean="0">
              <a:solidFill>
                <a:srgbClr val="000000"/>
              </a:solidFill>
            </a:endParaRPr>
          </a:p>
        </p:txBody>
      </p:sp>
      <p:sp>
        <p:nvSpPr>
          <p:cNvPr id="6553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noFill/>
          <a:ln w="12700" cap="flat">
            <a:solidFill>
              <a:schemeClr val="tx1"/>
            </a:solidFill>
          </a:ln>
        </p:spPr>
      </p:sp>
      <p:sp>
        <p:nvSpPr>
          <p:cNvPr id="65540" name="Rectangle 3"/>
          <p:cNvSpPr>
            <a:spLocks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519762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A776FDF-4E32-4B11-BFE9-689E8EBCC3FA}" type="slidenum">
              <a:rPr lang="en-US" altLang="en-US" sz="1200" smtClean="0">
                <a:solidFill>
                  <a:srgbClr val="000000"/>
                </a:solidFill>
              </a:rPr>
              <a:pPr/>
              <a:t>15</a:t>
            </a:fld>
            <a:endParaRPr lang="en-US" altLang="en-US" sz="1200" smtClean="0">
              <a:solidFill>
                <a:srgbClr val="000000"/>
              </a:solidFill>
            </a:endParaRPr>
          </a:p>
        </p:txBody>
      </p:sp>
      <p:sp>
        <p:nvSpPr>
          <p:cNvPr id="6758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noFill/>
          <a:ln w="12700" cap="flat">
            <a:solidFill>
              <a:schemeClr val="tx1"/>
            </a:solidFill>
          </a:ln>
        </p:spPr>
      </p:sp>
      <p:sp>
        <p:nvSpPr>
          <p:cNvPr id="67588" name="Rectangle 3"/>
          <p:cNvSpPr>
            <a:spLocks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108686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7CF5EAF-A192-468A-AFEA-D301F091EBD2}" type="slidenum">
              <a:rPr lang="en-US" altLang="en-US" sz="1200" smtClean="0">
                <a:solidFill>
                  <a:srgbClr val="000000"/>
                </a:solidFill>
              </a:rPr>
              <a:pPr/>
              <a:t>16</a:t>
            </a:fld>
            <a:endParaRPr lang="en-US" altLang="en-US" sz="1200" smtClean="0">
              <a:solidFill>
                <a:srgbClr val="000000"/>
              </a:solidFill>
            </a:endParaRPr>
          </a:p>
        </p:txBody>
      </p:sp>
      <p:sp>
        <p:nvSpPr>
          <p:cNvPr id="6963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noFill/>
          <a:ln w="12700" cap="flat">
            <a:solidFill>
              <a:schemeClr val="tx1"/>
            </a:solidFill>
          </a:ln>
        </p:spPr>
      </p:sp>
      <p:sp>
        <p:nvSpPr>
          <p:cNvPr id="69636" name="Rectangle 3"/>
          <p:cNvSpPr>
            <a:spLocks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349270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6568B89-DEF2-4D6E-A974-059E27955BFF}" type="slidenum">
              <a:rPr lang="en-US" altLang="en-US" sz="1200" smtClean="0">
                <a:solidFill>
                  <a:srgbClr val="000000"/>
                </a:solidFill>
              </a:rPr>
              <a:pPr/>
              <a:t>17</a:t>
            </a:fld>
            <a:endParaRPr lang="en-US" altLang="en-US" sz="1200" smtClean="0">
              <a:solidFill>
                <a:srgbClr val="000000"/>
              </a:solidFill>
            </a:endParaRPr>
          </a:p>
        </p:txBody>
      </p:sp>
      <p:sp>
        <p:nvSpPr>
          <p:cNvPr id="7168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noFill/>
          <a:ln w="12700" cap="flat">
            <a:solidFill>
              <a:schemeClr val="tx1"/>
            </a:solidFill>
          </a:ln>
        </p:spPr>
      </p:sp>
      <p:sp>
        <p:nvSpPr>
          <p:cNvPr id="71684" name="Rectangle 3"/>
          <p:cNvSpPr>
            <a:spLocks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342168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3497174-9790-4DE9-A8B9-908C3C975B90}" type="slidenum">
              <a:rPr lang="en-US" altLang="en-US" sz="1200" smtClean="0">
                <a:solidFill>
                  <a:srgbClr val="000000"/>
                </a:solidFill>
              </a:rPr>
              <a:pPr/>
              <a:t>18</a:t>
            </a:fld>
            <a:endParaRPr lang="en-US" altLang="en-US" sz="1200" smtClean="0">
              <a:solidFill>
                <a:srgbClr val="000000"/>
              </a:solidFill>
            </a:endParaRPr>
          </a:p>
        </p:txBody>
      </p:sp>
      <p:sp>
        <p:nvSpPr>
          <p:cNvPr id="7373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noFill/>
          <a:ln w="12700" cap="flat">
            <a:solidFill>
              <a:schemeClr val="tx1"/>
            </a:solidFill>
          </a:ln>
        </p:spPr>
      </p:sp>
      <p:sp>
        <p:nvSpPr>
          <p:cNvPr id="73732" name="Rectangle 3"/>
          <p:cNvSpPr>
            <a:spLocks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028932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D92D8A7-7F50-45A8-8201-158EE158DEF8}" type="slidenum">
              <a:rPr lang="en-US" altLang="en-US" sz="1200" smtClean="0">
                <a:solidFill>
                  <a:srgbClr val="000000"/>
                </a:solidFill>
              </a:rPr>
              <a:pPr/>
              <a:t>19</a:t>
            </a:fld>
            <a:endParaRPr lang="en-US" altLang="en-US" sz="1200" smtClean="0">
              <a:solidFill>
                <a:srgbClr val="000000"/>
              </a:solidFill>
            </a:endParaRPr>
          </a:p>
        </p:txBody>
      </p:sp>
      <p:sp>
        <p:nvSpPr>
          <p:cNvPr id="7577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noFill/>
          <a:ln w="12700" cap="flat">
            <a:solidFill>
              <a:schemeClr val="tx1"/>
            </a:solidFill>
          </a:ln>
        </p:spPr>
      </p:sp>
      <p:sp>
        <p:nvSpPr>
          <p:cNvPr id="75780" name="Rectangle 3"/>
          <p:cNvSpPr>
            <a:spLocks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813686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AA3FBBA-DC18-49D6-B4F9-5B9F65C58803}" type="slidenum">
              <a:rPr lang="en-US" altLang="en-US" sz="1200" smtClean="0">
                <a:solidFill>
                  <a:srgbClr val="000000"/>
                </a:solidFill>
              </a:rPr>
              <a:pPr/>
              <a:t>2</a:t>
            </a:fld>
            <a:endParaRPr lang="en-US" altLang="en-US" sz="1200" smtClean="0">
              <a:solidFill>
                <a:srgbClr val="000000"/>
              </a:solidFill>
            </a:endParaRPr>
          </a:p>
        </p:txBody>
      </p:sp>
      <p:sp>
        <p:nvSpPr>
          <p:cNvPr id="4096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noFill/>
          <a:ln w="12700" cap="flat">
            <a:solidFill>
              <a:schemeClr val="tx1"/>
            </a:solidFill>
          </a:ln>
        </p:spPr>
      </p:sp>
      <p:sp>
        <p:nvSpPr>
          <p:cNvPr id="40964" name="Rectangle 3"/>
          <p:cNvSpPr>
            <a:spLocks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157521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96F1126-59EB-426E-880F-8CDB4F6A54B5}" type="slidenum">
              <a:rPr lang="en-US" altLang="en-US" sz="1200" smtClean="0">
                <a:solidFill>
                  <a:srgbClr val="000000"/>
                </a:solidFill>
              </a:rPr>
              <a:pPr/>
              <a:t>20</a:t>
            </a:fld>
            <a:endParaRPr lang="en-US" altLang="en-US" sz="1200" smtClean="0">
              <a:solidFill>
                <a:srgbClr val="000000"/>
              </a:solidFill>
            </a:endParaRPr>
          </a:p>
        </p:txBody>
      </p:sp>
      <p:sp>
        <p:nvSpPr>
          <p:cNvPr id="7782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noFill/>
          <a:ln w="12700" cap="flat">
            <a:solidFill>
              <a:schemeClr val="tx1"/>
            </a:solidFill>
          </a:ln>
        </p:spPr>
      </p:sp>
      <p:sp>
        <p:nvSpPr>
          <p:cNvPr id="77828" name="Rectangle 3"/>
          <p:cNvSpPr>
            <a:spLocks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4774549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3155164-9EFC-45E1-9AD5-0359403113A6}" type="slidenum">
              <a:rPr lang="en-US" altLang="en-US" sz="1200" smtClean="0">
                <a:solidFill>
                  <a:srgbClr val="000000"/>
                </a:solidFill>
              </a:rPr>
              <a:pPr/>
              <a:t>21</a:t>
            </a:fld>
            <a:endParaRPr lang="en-US" altLang="en-US" sz="1200" smtClean="0">
              <a:solidFill>
                <a:srgbClr val="000000"/>
              </a:solidFill>
            </a:endParaRPr>
          </a:p>
        </p:txBody>
      </p:sp>
      <p:sp>
        <p:nvSpPr>
          <p:cNvPr id="7987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noFill/>
          <a:ln w="12700" cap="flat">
            <a:solidFill>
              <a:schemeClr val="tx1"/>
            </a:solidFill>
          </a:ln>
        </p:spPr>
      </p:sp>
      <p:sp>
        <p:nvSpPr>
          <p:cNvPr id="79876" name="Rectangle 3"/>
          <p:cNvSpPr>
            <a:spLocks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7246778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52A35B0-4974-495B-898C-D2D17C068CD3}" type="slidenum">
              <a:rPr lang="en-US" altLang="en-US" sz="1200" smtClean="0">
                <a:solidFill>
                  <a:srgbClr val="000000"/>
                </a:solidFill>
              </a:rPr>
              <a:pPr/>
              <a:t>22</a:t>
            </a:fld>
            <a:endParaRPr lang="en-US" altLang="en-US" sz="1200" smtClean="0">
              <a:solidFill>
                <a:srgbClr val="000000"/>
              </a:solidFill>
            </a:endParaRPr>
          </a:p>
        </p:txBody>
      </p:sp>
      <p:sp>
        <p:nvSpPr>
          <p:cNvPr id="8192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noFill/>
          <a:ln w="12700" cap="flat">
            <a:solidFill>
              <a:schemeClr val="tx1"/>
            </a:solidFill>
          </a:ln>
        </p:spPr>
      </p:sp>
      <p:sp>
        <p:nvSpPr>
          <p:cNvPr id="81924" name="Rectangle 3"/>
          <p:cNvSpPr>
            <a:spLocks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5141752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D7E1C0A-222D-41D0-AD04-60BDD87FBD22}" type="slidenum">
              <a:rPr lang="en-US" altLang="en-US" sz="1200" smtClean="0">
                <a:solidFill>
                  <a:srgbClr val="000000"/>
                </a:solidFill>
              </a:rPr>
              <a:pPr/>
              <a:t>23</a:t>
            </a:fld>
            <a:endParaRPr lang="en-US" altLang="en-US" sz="1200" smtClean="0">
              <a:solidFill>
                <a:srgbClr val="000000"/>
              </a:solidFill>
            </a:endParaRPr>
          </a:p>
        </p:txBody>
      </p:sp>
      <p:sp>
        <p:nvSpPr>
          <p:cNvPr id="8397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noFill/>
          <a:ln w="12700" cap="flat">
            <a:solidFill>
              <a:schemeClr val="tx1"/>
            </a:solidFill>
          </a:ln>
        </p:spPr>
      </p:sp>
      <p:sp>
        <p:nvSpPr>
          <p:cNvPr id="83972" name="Rectangle 3"/>
          <p:cNvSpPr>
            <a:spLocks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3783177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562E9EB-9B0E-47E0-A827-159842D62F6A}" type="slidenum">
              <a:rPr lang="en-US" altLang="en-US" sz="1200" smtClean="0">
                <a:solidFill>
                  <a:srgbClr val="000000"/>
                </a:solidFill>
              </a:rPr>
              <a:pPr/>
              <a:t>24</a:t>
            </a:fld>
            <a:endParaRPr lang="en-US" altLang="en-US" sz="1200" smtClean="0">
              <a:solidFill>
                <a:srgbClr val="000000"/>
              </a:solidFill>
            </a:endParaRPr>
          </a:p>
        </p:txBody>
      </p:sp>
      <p:sp>
        <p:nvSpPr>
          <p:cNvPr id="8601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noFill/>
          <a:ln w="12700" cap="flat">
            <a:solidFill>
              <a:schemeClr val="tx1"/>
            </a:solidFill>
          </a:ln>
        </p:spPr>
      </p:sp>
      <p:sp>
        <p:nvSpPr>
          <p:cNvPr id="86020" name="Rectangle 3"/>
          <p:cNvSpPr>
            <a:spLocks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702358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941DD36-A838-48A3-B599-43D35FB82182}" type="slidenum">
              <a:rPr lang="en-US" altLang="en-US" sz="1200" smtClean="0">
                <a:solidFill>
                  <a:srgbClr val="000000"/>
                </a:solidFill>
              </a:rPr>
              <a:pPr/>
              <a:t>25</a:t>
            </a:fld>
            <a:endParaRPr lang="en-US" altLang="en-US" sz="1200" smtClean="0">
              <a:solidFill>
                <a:srgbClr val="000000"/>
              </a:solidFill>
            </a:endParaRPr>
          </a:p>
        </p:txBody>
      </p:sp>
      <p:sp>
        <p:nvSpPr>
          <p:cNvPr id="8806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noFill/>
          <a:ln w="12700" cap="flat">
            <a:solidFill>
              <a:schemeClr val="tx1"/>
            </a:solidFill>
          </a:ln>
        </p:spPr>
      </p:sp>
      <p:sp>
        <p:nvSpPr>
          <p:cNvPr id="88068" name="Rectangle 3"/>
          <p:cNvSpPr>
            <a:spLocks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322430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6F19406-DB4B-44E5-8336-3D1BD502652F}" type="slidenum">
              <a:rPr lang="en-US" altLang="en-US" sz="1200" smtClean="0">
                <a:solidFill>
                  <a:srgbClr val="000000"/>
                </a:solidFill>
              </a:rPr>
              <a:pPr/>
              <a:t>3</a:t>
            </a:fld>
            <a:endParaRPr lang="en-US" altLang="en-US" sz="1200" smtClean="0">
              <a:solidFill>
                <a:srgbClr val="000000"/>
              </a:solidFill>
            </a:endParaRPr>
          </a:p>
        </p:txBody>
      </p:sp>
      <p:sp>
        <p:nvSpPr>
          <p:cNvPr id="4301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noFill/>
          <a:ln w="12700" cap="flat">
            <a:solidFill>
              <a:schemeClr val="tx1"/>
            </a:solidFill>
          </a:ln>
        </p:spPr>
      </p:sp>
      <p:sp>
        <p:nvSpPr>
          <p:cNvPr id="43012" name="Rectangle 3"/>
          <p:cNvSpPr>
            <a:spLocks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284810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5B94AA0-16AB-4F61-AD39-6F4FC16789DF}" type="slidenum">
              <a:rPr lang="en-US" altLang="en-US" sz="1200" smtClean="0">
                <a:solidFill>
                  <a:srgbClr val="000000"/>
                </a:solidFill>
              </a:rPr>
              <a:pPr/>
              <a:t>4</a:t>
            </a:fld>
            <a:endParaRPr lang="en-US" altLang="en-US" sz="1200" smtClean="0">
              <a:solidFill>
                <a:srgbClr val="000000"/>
              </a:solidFill>
            </a:endParaRPr>
          </a:p>
        </p:txBody>
      </p:sp>
      <p:sp>
        <p:nvSpPr>
          <p:cNvPr id="4505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noFill/>
          <a:ln w="12700" cap="flat">
            <a:solidFill>
              <a:schemeClr val="tx1"/>
            </a:solidFill>
          </a:ln>
        </p:spPr>
      </p:sp>
      <p:sp>
        <p:nvSpPr>
          <p:cNvPr id="45060" name="Rectangle 3"/>
          <p:cNvSpPr>
            <a:spLocks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646263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79CB282-44DC-4F2E-BC84-56A2900A30E2}" type="slidenum">
              <a:rPr lang="en-US" altLang="en-US" sz="1200" smtClean="0">
                <a:solidFill>
                  <a:srgbClr val="000000"/>
                </a:solidFill>
              </a:rPr>
              <a:pPr/>
              <a:t>5</a:t>
            </a:fld>
            <a:endParaRPr lang="en-US" altLang="en-US" sz="1200" smtClean="0">
              <a:solidFill>
                <a:srgbClr val="000000"/>
              </a:solidFill>
            </a:endParaRPr>
          </a:p>
        </p:txBody>
      </p:sp>
      <p:sp>
        <p:nvSpPr>
          <p:cNvPr id="4710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noFill/>
          <a:ln w="12700" cap="flat">
            <a:solidFill>
              <a:schemeClr val="tx1"/>
            </a:solidFill>
          </a:ln>
        </p:spPr>
      </p:sp>
      <p:sp>
        <p:nvSpPr>
          <p:cNvPr id="47108" name="Rectangle 3"/>
          <p:cNvSpPr>
            <a:spLocks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137966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80290B4-2B06-4CD2-9A71-C87EDEC8B727}" type="slidenum">
              <a:rPr lang="en-US" altLang="en-US" sz="1200" smtClean="0">
                <a:solidFill>
                  <a:srgbClr val="000000"/>
                </a:solidFill>
              </a:rPr>
              <a:pPr/>
              <a:t>6</a:t>
            </a:fld>
            <a:endParaRPr lang="en-US" altLang="en-US" sz="1200" smtClean="0">
              <a:solidFill>
                <a:srgbClr val="000000"/>
              </a:solidFill>
            </a:endParaRPr>
          </a:p>
        </p:txBody>
      </p:sp>
      <p:sp>
        <p:nvSpPr>
          <p:cNvPr id="4915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noFill/>
          <a:ln w="12700" cap="flat">
            <a:solidFill>
              <a:schemeClr val="tx1"/>
            </a:solidFill>
          </a:ln>
        </p:spPr>
      </p:sp>
      <p:sp>
        <p:nvSpPr>
          <p:cNvPr id="49156" name="Rectangle 3"/>
          <p:cNvSpPr>
            <a:spLocks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338679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F041ADC-E404-4680-8F41-117E29293B22}" type="slidenum">
              <a:rPr lang="en-US" altLang="en-US" sz="1200" smtClean="0">
                <a:solidFill>
                  <a:srgbClr val="000000"/>
                </a:solidFill>
              </a:rPr>
              <a:pPr/>
              <a:t>7</a:t>
            </a:fld>
            <a:endParaRPr lang="en-US" altLang="en-US" sz="1200" smtClean="0">
              <a:solidFill>
                <a:srgbClr val="000000"/>
              </a:solidFill>
            </a:endParaRPr>
          </a:p>
        </p:txBody>
      </p:sp>
      <p:sp>
        <p:nvSpPr>
          <p:cNvPr id="5120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noFill/>
          <a:ln w="12700" cap="flat">
            <a:solidFill>
              <a:schemeClr val="tx1"/>
            </a:solidFill>
          </a:ln>
        </p:spPr>
      </p:sp>
      <p:sp>
        <p:nvSpPr>
          <p:cNvPr id="51204" name="Rectangle 3"/>
          <p:cNvSpPr>
            <a:spLocks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247289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7C64FC9-7AEF-4328-B040-290218254552}" type="slidenum">
              <a:rPr lang="en-US" altLang="en-US" sz="1200" smtClean="0">
                <a:solidFill>
                  <a:srgbClr val="000000"/>
                </a:solidFill>
              </a:rPr>
              <a:pPr/>
              <a:t>8</a:t>
            </a:fld>
            <a:endParaRPr lang="en-US" altLang="en-US" sz="1200" smtClean="0">
              <a:solidFill>
                <a:srgbClr val="000000"/>
              </a:solidFill>
            </a:endParaRPr>
          </a:p>
        </p:txBody>
      </p:sp>
      <p:sp>
        <p:nvSpPr>
          <p:cNvPr id="5325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noFill/>
          <a:ln w="12700" cap="flat">
            <a:solidFill>
              <a:schemeClr val="tx1"/>
            </a:solidFill>
          </a:ln>
        </p:spPr>
      </p:sp>
      <p:sp>
        <p:nvSpPr>
          <p:cNvPr id="53252" name="Rectangle 3"/>
          <p:cNvSpPr>
            <a:spLocks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201324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EE786B9-0A4C-45A9-8A7C-D592501CD4D0}" type="slidenum">
              <a:rPr lang="en-US" altLang="en-US" sz="1200" smtClean="0">
                <a:solidFill>
                  <a:srgbClr val="000000"/>
                </a:solidFill>
              </a:rPr>
              <a:pPr/>
              <a:t>9</a:t>
            </a:fld>
            <a:endParaRPr lang="en-US" altLang="en-US" sz="1200" smtClean="0">
              <a:solidFill>
                <a:srgbClr val="000000"/>
              </a:solidFill>
            </a:endParaRPr>
          </a:p>
        </p:txBody>
      </p:sp>
      <p:sp>
        <p:nvSpPr>
          <p:cNvPr id="5529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noFill/>
          <a:ln w="12700" cap="flat">
            <a:solidFill>
              <a:schemeClr val="tx1"/>
            </a:solidFill>
          </a:ln>
        </p:spPr>
      </p:sp>
      <p:sp>
        <p:nvSpPr>
          <p:cNvPr id="55300" name="Rectangle 3"/>
          <p:cNvSpPr>
            <a:spLocks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07348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B94B8-5E32-41F1-982A-A88FE5FF038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637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44A4D-31DB-4466-A26F-6D0766BD01B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327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ECA4B-5E26-460C-A303-851AB9378E8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681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032768-C273-456F-92D7-BC7BB69D163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688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361CB-7109-4D8F-927A-85445516473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835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08C576-AC06-471B-BD02-60752BBD2A3C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818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520AEF-6E90-44C7-A8AC-83002F0B67C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801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7BAF5-F51E-4FAE-A4F1-D7D2B885E62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027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CFC05-9033-4010-B7F8-DC890E4444D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585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15AA-67D3-4218-98BA-AD37E11C121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192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A4D21-ACA4-47FD-AFB1-DC514B68C22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688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0FFFB"/>
            </a:gs>
            <a:gs pos="74001">
              <a:srgbClr val="75FFDD"/>
            </a:gs>
            <a:gs pos="83000">
              <a:srgbClr val="75FFDD"/>
            </a:gs>
            <a:gs pos="100000">
              <a:srgbClr val="A3FFE8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881376-B9F7-442A-89E9-AC099DDFB8BA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719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685800" y="490538"/>
            <a:ext cx="7772400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 anchorCtr="1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400">
                <a:solidFill>
                  <a:srgbClr val="000000"/>
                </a:solidFill>
                <a:latin typeface="Arial" panose="020B0604020202020204" pitchFamily="34" charset="0"/>
              </a:rPr>
              <a:t>Carbon dioxide</a:t>
            </a: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685800" y="1295400"/>
            <a:ext cx="77724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Aft>
                <a:spcPct val="0"/>
              </a:spcAft>
              <a:buClr>
                <a:srgbClr val="FF9900"/>
              </a:buClr>
              <a:buSzPct val="75000"/>
              <a:buFontTx/>
              <a:buNone/>
            </a:pP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t>Attaching the second oxygen leaves both oxygen 1 short and the carbon 2 short</a:t>
            </a:r>
          </a:p>
        </p:txBody>
      </p:sp>
      <p:grpSp>
        <p:nvGrpSpPr>
          <p:cNvPr id="37892" name="Group 4"/>
          <p:cNvGrpSpPr>
            <a:grpSpLocks/>
          </p:cNvGrpSpPr>
          <p:nvPr/>
        </p:nvGrpSpPr>
        <p:grpSpPr bwMode="auto">
          <a:xfrm>
            <a:off x="4876800" y="4152900"/>
            <a:ext cx="1447800" cy="1593850"/>
            <a:chOff x="3072" y="2616"/>
            <a:chExt cx="912" cy="1004"/>
          </a:xfrm>
        </p:grpSpPr>
        <p:sp>
          <p:nvSpPr>
            <p:cNvPr id="37908" name="Rectangle 5"/>
            <p:cNvSpPr>
              <a:spLocks noChangeArrowheads="1"/>
            </p:cNvSpPr>
            <p:nvPr/>
          </p:nvSpPr>
          <p:spPr bwMode="auto">
            <a:xfrm>
              <a:off x="3168" y="2640"/>
              <a:ext cx="528" cy="9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9600">
                  <a:solidFill>
                    <a:srgbClr val="000000"/>
                  </a:solidFill>
                  <a:latin typeface="Arial" panose="020B0604020202020204" pitchFamily="34" charset="0"/>
                </a:rPr>
                <a:t>O</a:t>
              </a:r>
            </a:p>
          </p:txBody>
        </p:sp>
        <p:grpSp>
          <p:nvGrpSpPr>
            <p:cNvPr id="37909" name="Group 6"/>
            <p:cNvGrpSpPr>
              <a:grpSpLocks/>
            </p:cNvGrpSpPr>
            <p:nvPr/>
          </p:nvGrpSpPr>
          <p:grpSpPr bwMode="auto">
            <a:xfrm>
              <a:off x="3888" y="2880"/>
              <a:ext cx="96" cy="336"/>
              <a:chOff x="3888" y="2880"/>
              <a:chExt cx="96" cy="336"/>
            </a:xfrm>
          </p:grpSpPr>
          <p:sp>
            <p:nvSpPr>
              <p:cNvPr id="37915" name="Oval 7"/>
              <p:cNvSpPr>
                <a:spLocks noChangeArrowheads="1"/>
              </p:cNvSpPr>
              <p:nvPr/>
            </p:nvSpPr>
            <p:spPr bwMode="auto">
              <a:xfrm>
                <a:off x="3888" y="2880"/>
                <a:ext cx="96" cy="96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37916" name="Oval 8"/>
              <p:cNvSpPr>
                <a:spLocks noChangeArrowheads="1"/>
              </p:cNvSpPr>
              <p:nvPr/>
            </p:nvSpPr>
            <p:spPr bwMode="auto">
              <a:xfrm>
                <a:off x="3888" y="3120"/>
                <a:ext cx="96" cy="96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37910" name="Group 9"/>
            <p:cNvGrpSpPr>
              <a:grpSpLocks/>
            </p:cNvGrpSpPr>
            <p:nvPr/>
          </p:nvGrpSpPr>
          <p:grpSpPr bwMode="auto">
            <a:xfrm>
              <a:off x="3336" y="2616"/>
              <a:ext cx="336" cy="96"/>
              <a:chOff x="3336" y="2616"/>
              <a:chExt cx="336" cy="96"/>
            </a:xfrm>
          </p:grpSpPr>
          <p:sp>
            <p:nvSpPr>
              <p:cNvPr id="37913" name="Oval 10"/>
              <p:cNvSpPr>
                <a:spLocks noChangeArrowheads="1"/>
              </p:cNvSpPr>
              <p:nvPr/>
            </p:nvSpPr>
            <p:spPr bwMode="auto">
              <a:xfrm>
                <a:off x="3576" y="2616"/>
                <a:ext cx="96" cy="96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37914" name="Oval 11"/>
              <p:cNvSpPr>
                <a:spLocks noChangeArrowheads="1"/>
              </p:cNvSpPr>
              <p:nvPr/>
            </p:nvSpPr>
            <p:spPr bwMode="auto">
              <a:xfrm>
                <a:off x="3336" y="2616"/>
                <a:ext cx="96" cy="96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24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37911" name="Oval 12"/>
            <p:cNvSpPr>
              <a:spLocks noChangeArrowheads="1"/>
            </p:cNvSpPr>
            <p:nvPr/>
          </p:nvSpPr>
          <p:spPr bwMode="auto">
            <a:xfrm>
              <a:off x="3072" y="2832"/>
              <a:ext cx="96" cy="96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37912" name="Oval 13"/>
            <p:cNvSpPr>
              <a:spLocks noChangeArrowheads="1"/>
            </p:cNvSpPr>
            <p:nvPr/>
          </p:nvSpPr>
          <p:spPr bwMode="auto">
            <a:xfrm>
              <a:off x="3336" y="3480"/>
              <a:ext cx="96" cy="96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2400">
                <a:solidFill>
                  <a:srgbClr val="FFFFFF"/>
                </a:solidFill>
              </a:endParaRPr>
            </a:p>
          </p:txBody>
        </p:sp>
      </p:grpSp>
      <p:sp>
        <p:nvSpPr>
          <p:cNvPr id="37893" name="Rectangle 14"/>
          <p:cNvSpPr>
            <a:spLocks noChangeArrowheads="1"/>
          </p:cNvSpPr>
          <p:nvPr/>
        </p:nvSpPr>
        <p:spPr bwMode="auto">
          <a:xfrm>
            <a:off x="3733800" y="4114800"/>
            <a:ext cx="83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9600">
                <a:solidFill>
                  <a:srgbClr val="FF0000"/>
                </a:solidFill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37894" name="Oval 15"/>
          <p:cNvSpPr>
            <a:spLocks noChangeArrowheads="1"/>
          </p:cNvSpPr>
          <p:nvPr/>
        </p:nvSpPr>
        <p:spPr bwMode="auto">
          <a:xfrm>
            <a:off x="4876800" y="4876800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FFFF"/>
              </a:solidFill>
            </a:endParaRPr>
          </a:p>
        </p:txBody>
      </p:sp>
      <p:sp>
        <p:nvSpPr>
          <p:cNvPr id="37895" name="Oval 16"/>
          <p:cNvSpPr>
            <a:spLocks noChangeArrowheads="1"/>
          </p:cNvSpPr>
          <p:nvPr/>
        </p:nvSpPr>
        <p:spPr bwMode="auto">
          <a:xfrm>
            <a:off x="4381500" y="4076700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FFFF"/>
              </a:solidFill>
            </a:endParaRPr>
          </a:p>
        </p:txBody>
      </p:sp>
      <p:sp>
        <p:nvSpPr>
          <p:cNvPr id="37896" name="Oval 17"/>
          <p:cNvSpPr>
            <a:spLocks noChangeArrowheads="1"/>
          </p:cNvSpPr>
          <p:nvPr/>
        </p:nvSpPr>
        <p:spPr bwMode="auto">
          <a:xfrm>
            <a:off x="3581400" y="4419600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FFFF"/>
              </a:solidFill>
            </a:endParaRPr>
          </a:p>
        </p:txBody>
      </p:sp>
      <p:sp>
        <p:nvSpPr>
          <p:cNvPr id="37897" name="Oval 18"/>
          <p:cNvSpPr>
            <a:spLocks noChangeArrowheads="1"/>
          </p:cNvSpPr>
          <p:nvPr/>
        </p:nvSpPr>
        <p:spPr bwMode="auto">
          <a:xfrm>
            <a:off x="4000500" y="5448300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FFFF"/>
              </a:solidFill>
            </a:endParaRPr>
          </a:p>
        </p:txBody>
      </p:sp>
      <p:grpSp>
        <p:nvGrpSpPr>
          <p:cNvPr id="37898" name="Group 19"/>
          <p:cNvGrpSpPr>
            <a:grpSpLocks/>
          </p:cNvGrpSpPr>
          <p:nvPr/>
        </p:nvGrpSpPr>
        <p:grpSpPr bwMode="auto">
          <a:xfrm>
            <a:off x="2362200" y="4000500"/>
            <a:ext cx="1371600" cy="1593850"/>
            <a:chOff x="1488" y="2520"/>
            <a:chExt cx="864" cy="1004"/>
          </a:xfrm>
        </p:grpSpPr>
        <p:sp>
          <p:nvSpPr>
            <p:cNvPr id="37899" name="Rectangle 20"/>
            <p:cNvSpPr>
              <a:spLocks noChangeArrowheads="1"/>
            </p:cNvSpPr>
            <p:nvPr/>
          </p:nvSpPr>
          <p:spPr bwMode="auto">
            <a:xfrm>
              <a:off x="1584" y="2544"/>
              <a:ext cx="528" cy="9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9600">
                  <a:solidFill>
                    <a:srgbClr val="000000"/>
                  </a:solidFill>
                  <a:latin typeface="Arial" panose="020B0604020202020204" pitchFamily="34" charset="0"/>
                </a:rPr>
                <a:t>O</a:t>
              </a:r>
            </a:p>
          </p:txBody>
        </p:sp>
        <p:grpSp>
          <p:nvGrpSpPr>
            <p:cNvPr id="37900" name="Group 21"/>
            <p:cNvGrpSpPr>
              <a:grpSpLocks/>
            </p:cNvGrpSpPr>
            <p:nvPr/>
          </p:nvGrpSpPr>
          <p:grpSpPr bwMode="auto">
            <a:xfrm>
              <a:off x="1488" y="2832"/>
              <a:ext cx="96" cy="336"/>
              <a:chOff x="1488" y="2832"/>
              <a:chExt cx="96" cy="336"/>
            </a:xfrm>
          </p:grpSpPr>
          <p:sp>
            <p:nvSpPr>
              <p:cNvPr id="37906" name="Oval 22"/>
              <p:cNvSpPr>
                <a:spLocks noChangeArrowheads="1"/>
              </p:cNvSpPr>
              <p:nvPr/>
            </p:nvSpPr>
            <p:spPr bwMode="auto">
              <a:xfrm>
                <a:off x="1488" y="2832"/>
                <a:ext cx="96" cy="96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37907" name="Oval 23"/>
              <p:cNvSpPr>
                <a:spLocks noChangeArrowheads="1"/>
              </p:cNvSpPr>
              <p:nvPr/>
            </p:nvSpPr>
            <p:spPr bwMode="auto">
              <a:xfrm>
                <a:off x="1488" y="3072"/>
                <a:ext cx="96" cy="96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37901" name="Group 24"/>
            <p:cNvGrpSpPr>
              <a:grpSpLocks/>
            </p:cNvGrpSpPr>
            <p:nvPr/>
          </p:nvGrpSpPr>
          <p:grpSpPr bwMode="auto">
            <a:xfrm>
              <a:off x="1752" y="3384"/>
              <a:ext cx="336" cy="96"/>
              <a:chOff x="1752" y="3384"/>
              <a:chExt cx="336" cy="96"/>
            </a:xfrm>
          </p:grpSpPr>
          <p:sp>
            <p:nvSpPr>
              <p:cNvPr id="37904" name="Oval 25"/>
              <p:cNvSpPr>
                <a:spLocks noChangeArrowheads="1"/>
              </p:cNvSpPr>
              <p:nvPr/>
            </p:nvSpPr>
            <p:spPr bwMode="auto">
              <a:xfrm>
                <a:off x="1992" y="3384"/>
                <a:ext cx="96" cy="96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37905" name="Oval 26"/>
              <p:cNvSpPr>
                <a:spLocks noChangeArrowheads="1"/>
              </p:cNvSpPr>
              <p:nvPr/>
            </p:nvSpPr>
            <p:spPr bwMode="auto">
              <a:xfrm>
                <a:off x="1752" y="3384"/>
                <a:ext cx="96" cy="96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24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37902" name="Oval 27"/>
            <p:cNvSpPr>
              <a:spLocks noChangeArrowheads="1"/>
            </p:cNvSpPr>
            <p:nvPr/>
          </p:nvSpPr>
          <p:spPr bwMode="auto">
            <a:xfrm>
              <a:off x="2256" y="3072"/>
              <a:ext cx="96" cy="96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37903" name="Oval 28"/>
            <p:cNvSpPr>
              <a:spLocks noChangeArrowheads="1"/>
            </p:cNvSpPr>
            <p:nvPr/>
          </p:nvSpPr>
          <p:spPr bwMode="auto">
            <a:xfrm>
              <a:off x="1800" y="2520"/>
              <a:ext cx="96" cy="96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240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73941402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93738" y="457200"/>
            <a:ext cx="7772400" cy="771525"/>
          </a:xfrm>
          <a:solidFill>
            <a:schemeClr val="tx1"/>
          </a:solidFill>
        </p:spPr>
        <p:txBody>
          <a:bodyPr lIns="92075" tIns="46038" rIns="92075" bIns="46038" anchorCtr="1">
            <a:spAutoFit/>
          </a:bodyPr>
          <a:lstStyle/>
          <a:p>
            <a:pPr eaLnBrk="1" hangingPunct="1"/>
            <a:r>
              <a:rPr lang="en-US" altLang="en-US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draw them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738" y="1566863"/>
            <a:ext cx="7772400" cy="4910137"/>
          </a:xfrm>
          <a:noFill/>
        </p:spPr>
        <p:txBody>
          <a:bodyPr lIns="92075" tIns="46038" rIns="92075" bIns="46038"/>
          <a:lstStyle/>
          <a:p>
            <a:pPr marL="514350" indent="-51435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up all the valence electrons.</a:t>
            </a:r>
          </a:p>
          <a:p>
            <a:pPr marL="514350" indent="-51435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 up the total number of electrons to make all atoms happy.</a:t>
            </a:r>
          </a:p>
          <a:p>
            <a:pPr marL="514350" indent="-51435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Subtract. </a:t>
            </a:r>
          </a:p>
          <a:p>
            <a:pPr marL="514350" indent="-51435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Divide by 2</a:t>
            </a:r>
          </a:p>
          <a:p>
            <a:pPr marL="514350" indent="-51435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Tells you how many bonds - draw them.</a:t>
            </a:r>
          </a:p>
          <a:p>
            <a:pPr marL="514350" indent="-51435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Fill in the rest of the valence electrons to fill atoms up.</a:t>
            </a:r>
          </a:p>
        </p:txBody>
      </p:sp>
    </p:spTree>
    <p:extLst>
      <p:ext uri="{BB962C8B-B14F-4D97-AF65-F5344CB8AC3E}">
        <p14:creationId xmlns:p14="http://schemas.microsoft.com/office/powerpoint/2010/main" val="1673598450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95338"/>
            <a:ext cx="7772400" cy="771525"/>
          </a:xfrm>
          <a:noFill/>
        </p:spPr>
        <p:txBody>
          <a:bodyPr lIns="92075" tIns="46038" rIns="92075" bIns="46038" anchorCtr="1">
            <a:spAutoFit/>
          </a:bodyPr>
          <a:lstStyle/>
          <a:p>
            <a:pPr eaLnBrk="1" hangingPunct="1"/>
            <a:r>
              <a:rPr lang="en-US" altLang="en-US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Examples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71800" y="1981200"/>
            <a:ext cx="5486400" cy="41148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</a:t>
            </a:r>
            <a:r>
              <a:rPr lang="en-US" altLang="en-US" sz="3600" baseline="-2500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en-US" sz="280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- has 5 valence electrons wants 8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 - has 1 valence electrons wants 2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</a:t>
            </a:r>
            <a:r>
              <a:rPr lang="en-US" altLang="en-US" sz="3600" baseline="-2500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altLang="en-US" sz="280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 5+3(1) = 8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</a:t>
            </a:r>
            <a:r>
              <a:rPr lang="en-US" altLang="en-US" sz="3600" baseline="-2500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altLang="en-US" sz="280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wants 8+3(2) = 14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(14-8)/2= 3 bonds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atoms with 3 bonds</a:t>
            </a: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1219200" y="1600200"/>
            <a:ext cx="83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9600">
                <a:solidFill>
                  <a:srgbClr val="000000"/>
                </a:solidFill>
                <a:latin typeface="Arial" panose="020B0604020202020204" pitchFamily="34" charset="0"/>
              </a:rPr>
              <a:t>N</a:t>
            </a:r>
          </a:p>
        </p:txBody>
      </p:sp>
      <p:sp>
        <p:nvSpPr>
          <p:cNvPr id="58373" name="Oval 5"/>
          <p:cNvSpPr>
            <a:spLocks noChangeArrowheads="1"/>
          </p:cNvSpPr>
          <p:nvPr/>
        </p:nvSpPr>
        <p:spPr bwMode="auto">
          <a:xfrm>
            <a:off x="2209800" y="2057400"/>
            <a:ext cx="152400" cy="152400"/>
          </a:xfrm>
          <a:prstGeom prst="ellipse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FFFF"/>
              </a:solidFill>
            </a:endParaRPr>
          </a:p>
        </p:txBody>
      </p:sp>
      <p:grpSp>
        <p:nvGrpSpPr>
          <p:cNvPr id="58374" name="Group 6"/>
          <p:cNvGrpSpPr>
            <a:grpSpLocks/>
          </p:cNvGrpSpPr>
          <p:nvPr/>
        </p:nvGrpSpPr>
        <p:grpSpPr bwMode="auto">
          <a:xfrm>
            <a:off x="1409700" y="3086100"/>
            <a:ext cx="533400" cy="152400"/>
            <a:chOff x="888" y="1944"/>
            <a:chExt cx="336" cy="96"/>
          </a:xfrm>
        </p:grpSpPr>
        <p:sp>
          <p:nvSpPr>
            <p:cNvPr id="58379" name="Oval 7"/>
            <p:cNvSpPr>
              <a:spLocks noChangeArrowheads="1"/>
            </p:cNvSpPr>
            <p:nvPr/>
          </p:nvSpPr>
          <p:spPr bwMode="auto">
            <a:xfrm>
              <a:off x="1128" y="1944"/>
              <a:ext cx="96" cy="96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58380" name="Oval 8"/>
            <p:cNvSpPr>
              <a:spLocks noChangeArrowheads="1"/>
            </p:cNvSpPr>
            <p:nvPr/>
          </p:nvSpPr>
          <p:spPr bwMode="auto">
            <a:xfrm>
              <a:off x="888" y="1944"/>
              <a:ext cx="96" cy="96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2400">
                <a:solidFill>
                  <a:srgbClr val="FFFFFF"/>
                </a:solidFill>
              </a:endParaRPr>
            </a:p>
          </p:txBody>
        </p:sp>
      </p:grpSp>
      <p:sp>
        <p:nvSpPr>
          <p:cNvPr id="58375" name="Oval 9"/>
          <p:cNvSpPr>
            <a:spLocks noChangeArrowheads="1"/>
          </p:cNvSpPr>
          <p:nvPr/>
        </p:nvSpPr>
        <p:spPr bwMode="auto">
          <a:xfrm>
            <a:off x="914400" y="2419350"/>
            <a:ext cx="152400" cy="152400"/>
          </a:xfrm>
          <a:prstGeom prst="ellipse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FFFF"/>
              </a:solidFill>
            </a:endParaRPr>
          </a:p>
        </p:txBody>
      </p:sp>
      <p:sp>
        <p:nvSpPr>
          <p:cNvPr id="58376" name="Oval 10"/>
          <p:cNvSpPr>
            <a:spLocks noChangeArrowheads="1"/>
          </p:cNvSpPr>
          <p:nvPr/>
        </p:nvSpPr>
        <p:spPr bwMode="auto">
          <a:xfrm>
            <a:off x="1485900" y="1428750"/>
            <a:ext cx="152400" cy="152400"/>
          </a:xfrm>
          <a:prstGeom prst="ellipse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FFFF"/>
              </a:solidFill>
            </a:endParaRPr>
          </a:p>
        </p:txBody>
      </p:sp>
      <p:sp>
        <p:nvSpPr>
          <p:cNvPr id="58377" name="Rectangle 11"/>
          <p:cNvSpPr>
            <a:spLocks noChangeArrowheads="1"/>
          </p:cNvSpPr>
          <p:nvPr/>
        </p:nvSpPr>
        <p:spPr bwMode="auto">
          <a:xfrm>
            <a:off x="1143000" y="3810000"/>
            <a:ext cx="83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9600">
                <a:solidFill>
                  <a:srgbClr val="FF0000"/>
                </a:solidFill>
                <a:latin typeface="Arial" panose="020B0604020202020204" pitchFamily="34" charset="0"/>
              </a:rPr>
              <a:t>H</a:t>
            </a:r>
          </a:p>
        </p:txBody>
      </p:sp>
      <p:sp>
        <p:nvSpPr>
          <p:cNvPr id="58378" name="Oval 12"/>
          <p:cNvSpPr>
            <a:spLocks noChangeArrowheads="1"/>
          </p:cNvSpPr>
          <p:nvPr/>
        </p:nvSpPr>
        <p:spPr bwMode="auto">
          <a:xfrm>
            <a:off x="2209800" y="4267200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284454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4152900" y="4267200"/>
            <a:ext cx="83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9600">
                <a:solidFill>
                  <a:srgbClr val="000000"/>
                </a:solidFill>
                <a:latin typeface="Arial" panose="020B0604020202020204" pitchFamily="34" charset="0"/>
              </a:rPr>
              <a:t>N</a:t>
            </a:r>
          </a:p>
        </p:txBody>
      </p:sp>
      <p:sp>
        <p:nvSpPr>
          <p:cNvPr id="60419" name="Oval 3"/>
          <p:cNvSpPr>
            <a:spLocks noChangeArrowheads="1"/>
          </p:cNvSpPr>
          <p:nvPr/>
        </p:nvSpPr>
        <p:spPr bwMode="auto">
          <a:xfrm>
            <a:off x="5143500" y="4724400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FFFF"/>
              </a:solidFill>
            </a:endParaRPr>
          </a:p>
        </p:txBody>
      </p:sp>
      <p:grpSp>
        <p:nvGrpSpPr>
          <p:cNvPr id="60420" name="Group 4"/>
          <p:cNvGrpSpPr>
            <a:grpSpLocks/>
          </p:cNvGrpSpPr>
          <p:nvPr/>
        </p:nvGrpSpPr>
        <p:grpSpPr bwMode="auto">
          <a:xfrm>
            <a:off x="4381500" y="5524500"/>
            <a:ext cx="533400" cy="152400"/>
            <a:chOff x="2760" y="3480"/>
            <a:chExt cx="336" cy="96"/>
          </a:xfrm>
        </p:grpSpPr>
        <p:sp>
          <p:nvSpPr>
            <p:cNvPr id="60431" name="Oval 5"/>
            <p:cNvSpPr>
              <a:spLocks noChangeArrowheads="1"/>
            </p:cNvSpPr>
            <p:nvPr/>
          </p:nvSpPr>
          <p:spPr bwMode="auto">
            <a:xfrm>
              <a:off x="3000" y="3480"/>
              <a:ext cx="96" cy="96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60432" name="Oval 6"/>
            <p:cNvSpPr>
              <a:spLocks noChangeArrowheads="1"/>
            </p:cNvSpPr>
            <p:nvPr/>
          </p:nvSpPr>
          <p:spPr bwMode="auto">
            <a:xfrm>
              <a:off x="2760" y="3480"/>
              <a:ext cx="96" cy="96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2400">
                <a:solidFill>
                  <a:srgbClr val="FFFFFF"/>
                </a:solidFill>
              </a:endParaRPr>
            </a:p>
          </p:txBody>
        </p:sp>
      </p:grpSp>
      <p:sp>
        <p:nvSpPr>
          <p:cNvPr id="60421" name="Oval 7"/>
          <p:cNvSpPr>
            <a:spLocks noChangeArrowheads="1"/>
          </p:cNvSpPr>
          <p:nvPr/>
        </p:nvSpPr>
        <p:spPr bwMode="auto">
          <a:xfrm>
            <a:off x="4038600" y="5086350"/>
            <a:ext cx="152400" cy="152400"/>
          </a:xfrm>
          <a:prstGeom prst="ellipse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FFFF"/>
              </a:solidFill>
            </a:endParaRPr>
          </a:p>
        </p:txBody>
      </p:sp>
      <p:sp>
        <p:nvSpPr>
          <p:cNvPr id="60422" name="Oval 8"/>
          <p:cNvSpPr>
            <a:spLocks noChangeArrowheads="1"/>
          </p:cNvSpPr>
          <p:nvPr/>
        </p:nvSpPr>
        <p:spPr bwMode="auto">
          <a:xfrm>
            <a:off x="4381500" y="4257675"/>
            <a:ext cx="152400" cy="152400"/>
          </a:xfrm>
          <a:prstGeom prst="ellipse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FFFF"/>
              </a:solidFill>
            </a:endParaRPr>
          </a:p>
        </p:txBody>
      </p:sp>
      <p:sp>
        <p:nvSpPr>
          <p:cNvPr id="60423" name="Rectangle 9"/>
          <p:cNvSpPr>
            <a:spLocks noChangeArrowheads="1"/>
          </p:cNvSpPr>
          <p:nvPr/>
        </p:nvSpPr>
        <p:spPr bwMode="auto">
          <a:xfrm>
            <a:off x="5257800" y="4267200"/>
            <a:ext cx="83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9600">
                <a:solidFill>
                  <a:srgbClr val="FF0000"/>
                </a:solidFill>
                <a:latin typeface="Arial" panose="020B0604020202020204" pitchFamily="34" charset="0"/>
              </a:rPr>
              <a:t>H</a:t>
            </a:r>
          </a:p>
        </p:txBody>
      </p:sp>
      <p:sp>
        <p:nvSpPr>
          <p:cNvPr id="60424" name="Oval 10"/>
          <p:cNvSpPr>
            <a:spLocks noChangeArrowheads="1"/>
          </p:cNvSpPr>
          <p:nvPr/>
        </p:nvSpPr>
        <p:spPr bwMode="auto">
          <a:xfrm>
            <a:off x="5143500" y="5105400"/>
            <a:ext cx="152400" cy="152400"/>
          </a:xfrm>
          <a:prstGeom prst="ellipse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FFFF"/>
              </a:solidFill>
            </a:endParaRPr>
          </a:p>
        </p:txBody>
      </p:sp>
      <p:sp>
        <p:nvSpPr>
          <p:cNvPr id="60425" name="Rectangle 11"/>
          <p:cNvSpPr>
            <a:spLocks noChangeArrowheads="1"/>
          </p:cNvSpPr>
          <p:nvPr/>
        </p:nvSpPr>
        <p:spPr bwMode="auto">
          <a:xfrm>
            <a:off x="2971800" y="4267200"/>
            <a:ext cx="83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9600">
                <a:solidFill>
                  <a:srgbClr val="FF0000"/>
                </a:solidFill>
                <a:latin typeface="Arial" panose="020B0604020202020204" pitchFamily="34" charset="0"/>
              </a:rPr>
              <a:t>H</a:t>
            </a:r>
          </a:p>
        </p:txBody>
      </p:sp>
      <p:sp>
        <p:nvSpPr>
          <p:cNvPr id="60426" name="Oval 12"/>
          <p:cNvSpPr>
            <a:spLocks noChangeArrowheads="1"/>
          </p:cNvSpPr>
          <p:nvPr/>
        </p:nvSpPr>
        <p:spPr bwMode="auto">
          <a:xfrm>
            <a:off x="4038600" y="4800600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FFFF"/>
              </a:solidFill>
            </a:endParaRPr>
          </a:p>
        </p:txBody>
      </p:sp>
      <p:sp>
        <p:nvSpPr>
          <p:cNvPr id="60427" name="Rectangle 13"/>
          <p:cNvSpPr>
            <a:spLocks noChangeArrowheads="1"/>
          </p:cNvSpPr>
          <p:nvPr/>
        </p:nvSpPr>
        <p:spPr bwMode="auto">
          <a:xfrm>
            <a:off x="4132263" y="2665413"/>
            <a:ext cx="83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9600">
                <a:solidFill>
                  <a:srgbClr val="FF0000"/>
                </a:solidFill>
                <a:latin typeface="Arial" panose="020B0604020202020204" pitchFamily="34" charset="0"/>
              </a:rPr>
              <a:t>H</a:t>
            </a:r>
          </a:p>
        </p:txBody>
      </p:sp>
      <p:sp>
        <p:nvSpPr>
          <p:cNvPr id="60428" name="Oval 14"/>
          <p:cNvSpPr>
            <a:spLocks noChangeArrowheads="1"/>
          </p:cNvSpPr>
          <p:nvPr/>
        </p:nvSpPr>
        <p:spPr bwMode="auto">
          <a:xfrm>
            <a:off x="4800600" y="4257675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FFFF"/>
              </a:solidFill>
            </a:endParaRPr>
          </a:p>
        </p:txBody>
      </p:sp>
      <p:sp>
        <p:nvSpPr>
          <p:cNvPr id="60429" name="Rectangle 15"/>
          <p:cNvSpPr>
            <a:spLocks noGrp="1" noChangeArrowheads="1"/>
          </p:cNvSpPr>
          <p:nvPr>
            <p:ph type="title"/>
          </p:nvPr>
        </p:nvSpPr>
        <p:spPr>
          <a:xfrm>
            <a:off x="685800" y="795338"/>
            <a:ext cx="7772400" cy="771525"/>
          </a:xfrm>
          <a:noFill/>
        </p:spPr>
        <p:txBody>
          <a:bodyPr lIns="92075" tIns="46038" rIns="92075" bIns="46038" anchorCtr="1">
            <a:spAutoFit/>
          </a:bodyPr>
          <a:lstStyle/>
          <a:p>
            <a:pPr eaLnBrk="1" hangingPunct="1"/>
            <a:r>
              <a:rPr lang="en-US" altLang="en-US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Examples</a:t>
            </a:r>
          </a:p>
        </p:txBody>
      </p:sp>
      <p:sp>
        <p:nvSpPr>
          <p:cNvPr id="103440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647700" y="1536700"/>
            <a:ext cx="7772400" cy="1587500"/>
          </a:xfrm>
          <a:noFill/>
        </p:spPr>
        <p:txBody>
          <a:bodyPr lIns="92075" tIns="46038" rIns="92075" bIns="46038"/>
          <a:lstStyle/>
          <a:p>
            <a:pPr marL="0" indent="0" eaLnBrk="1" hangingPunct="1">
              <a:buFontTx/>
              <a:buNone/>
            </a:pPr>
            <a:r>
              <a:rPr lang="en-US" altLang="en-US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Draw in the bonds</a:t>
            </a:r>
          </a:p>
          <a:p>
            <a:pPr marL="0" indent="0" eaLnBrk="1" hangingPunct="1">
              <a:buFontTx/>
              <a:buNone/>
            </a:pPr>
            <a:r>
              <a:rPr lang="en-US" altLang="en-US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 8 electrons are accounted for</a:t>
            </a:r>
          </a:p>
          <a:p>
            <a:pPr marL="0" indent="0" eaLnBrk="1" hangingPunct="1">
              <a:buFontTx/>
              <a:buNone/>
            </a:pPr>
            <a:r>
              <a:rPr lang="en-US" altLang="en-US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Everything is full</a:t>
            </a:r>
          </a:p>
        </p:txBody>
      </p:sp>
    </p:spTree>
    <p:extLst>
      <p:ext uri="{BB962C8B-B14F-4D97-AF65-F5344CB8AC3E}">
        <p14:creationId xmlns:p14="http://schemas.microsoft.com/office/powerpoint/2010/main" val="3420891978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3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34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34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40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95338"/>
            <a:ext cx="7772400" cy="771525"/>
          </a:xfrm>
          <a:noFill/>
        </p:spPr>
        <p:txBody>
          <a:bodyPr lIns="92075" tIns="46038" rIns="92075" bIns="46038" anchorCtr="1">
            <a:spAutoFit/>
          </a:bodyPr>
          <a:lstStyle/>
          <a:p>
            <a:pPr eaLnBrk="1" hangingPunct="1"/>
            <a:r>
              <a:rPr lang="en-US" altLang="en-US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Examples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HCN  C is central atom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- has 5 valence electrons wants 8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 - has 4 valence electrons wants 8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 - has 1 valence electrons wants 2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HCN</a:t>
            </a:r>
            <a:r>
              <a:rPr lang="en-US" altLang="en-US" sz="3600" baseline="-2500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 5+4+1 = 10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HCN</a:t>
            </a:r>
            <a:r>
              <a:rPr lang="en-US" altLang="en-US" sz="3600" baseline="-2500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wants 8+8+2 = 18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(18-10)/2= 4 bonds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atoms with 4 bonds -will require multiple bonds - not to H</a:t>
            </a:r>
          </a:p>
        </p:txBody>
      </p:sp>
    </p:spTree>
    <p:extLst>
      <p:ext uri="{BB962C8B-B14F-4D97-AF65-F5344CB8AC3E}">
        <p14:creationId xmlns:p14="http://schemas.microsoft.com/office/powerpoint/2010/main" val="2538535417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05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05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95338"/>
            <a:ext cx="7772400" cy="771525"/>
          </a:xfrm>
          <a:noFill/>
        </p:spPr>
        <p:txBody>
          <a:bodyPr lIns="92075" tIns="46038" rIns="92075" bIns="46038" anchorCtr="1">
            <a:spAutoFit/>
          </a:bodyPr>
          <a:lstStyle/>
          <a:p>
            <a:pPr eaLnBrk="1" hangingPunct="1"/>
            <a:r>
              <a:rPr lang="en-US" altLang="en-US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Polar Bonds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the atoms in a bond are the same, the electrons are shared equally.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nonpolar covalent bond.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two different atoms are connected, the atoms may not be shared equally.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polar covalent bond.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do we measure how strong the atoms pull on electrons?</a:t>
            </a:r>
          </a:p>
        </p:txBody>
      </p:sp>
    </p:spTree>
    <p:extLst>
      <p:ext uri="{BB962C8B-B14F-4D97-AF65-F5344CB8AC3E}">
        <p14:creationId xmlns:p14="http://schemas.microsoft.com/office/powerpoint/2010/main" val="4208054912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5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95338"/>
            <a:ext cx="7772400" cy="771525"/>
          </a:xfrm>
          <a:noFill/>
        </p:spPr>
        <p:txBody>
          <a:bodyPr lIns="92075" tIns="46038" rIns="92075" bIns="46038" anchorCtr="1">
            <a:spAutoFit/>
          </a:bodyPr>
          <a:lstStyle/>
          <a:p>
            <a:pPr eaLnBrk="1" hangingPunct="1"/>
            <a:r>
              <a:rPr lang="en-US" altLang="en-US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Electronegativity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2075" tIns="46038" rIns="92075" bIns="46038"/>
          <a:lstStyle/>
          <a:p>
            <a:pPr marL="0" indent="0" eaLnBrk="1" hangingPunct="1">
              <a:buFontTx/>
              <a:buNone/>
              <a:defRPr/>
            </a:pPr>
            <a:r>
              <a:rPr lang="en-US" altLang="en-US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measure of how strongly the atoms attract electrons in a bond.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altLang="en-US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bigger the electronegativity difference the more polar the bond.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altLang="en-US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0.0 - 0.3 Covalent nonpolar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altLang="en-US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0.3 - 1.67 Covalent polar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altLang="en-US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&gt;1.67 Ionic</a:t>
            </a:r>
          </a:p>
          <a:p>
            <a:pPr eaLnBrk="1" hangingPunct="1">
              <a:buFontTx/>
              <a:buNone/>
              <a:defRPr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672908105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3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715963" y="474663"/>
            <a:ext cx="7772400" cy="771525"/>
          </a:xfrm>
          <a:noFill/>
        </p:spPr>
        <p:txBody>
          <a:bodyPr lIns="92075" tIns="46038" rIns="92075" bIns="46038" anchorCtr="1">
            <a:spAutoFit/>
          </a:bodyPr>
          <a:lstStyle/>
          <a:p>
            <a:pPr eaLnBrk="1" hangingPunct="1"/>
            <a:r>
              <a:rPr lang="en-US" altLang="en-US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show a bond is polar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713" y="1358900"/>
            <a:ext cx="8518525" cy="4724400"/>
          </a:xfrm>
          <a:noFill/>
        </p:spPr>
        <p:txBody>
          <a:bodyPr lIns="92075" tIns="46038" rIns="92075" bIns="46038"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a whole charge just a partial charge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altLang="en-US" b="1" smtClean="0">
                <a:solidFill>
                  <a:schemeClr val="bg2"/>
                </a:solidFill>
                <a:latin typeface="Symbol" panose="05050102010706020507" pitchFamily="18" charset="2"/>
              </a:rPr>
              <a:t>d </a:t>
            </a:r>
            <a:r>
              <a:rPr lang="en-US" altLang="en-US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means a partially positive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altLang="en-US" b="1" smtClean="0">
                <a:solidFill>
                  <a:schemeClr val="bg2"/>
                </a:solidFill>
                <a:latin typeface="Symbol" panose="05050102010706020507" pitchFamily="18" charset="2"/>
              </a:rPr>
              <a:t>d </a:t>
            </a:r>
            <a:r>
              <a:rPr lang="en-US" altLang="en-US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means a partially negative																																		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Cl pulls harder on the electrons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electrons spend more time near the Cl</a:t>
            </a:r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2286000" y="3429000"/>
            <a:ext cx="5588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4800">
                <a:solidFill>
                  <a:srgbClr val="000000"/>
                </a:solidFill>
                <a:latin typeface="Arial" panose="020B0604020202020204" pitchFamily="34" charset="0"/>
              </a:rPr>
              <a:t>H</a:t>
            </a:r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4070350" y="3429000"/>
            <a:ext cx="8826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4800">
                <a:solidFill>
                  <a:srgbClr val="000000"/>
                </a:solidFill>
                <a:latin typeface="Arial" panose="020B0604020202020204" pitchFamily="34" charset="0"/>
              </a:rPr>
              <a:t>Cl</a:t>
            </a:r>
          </a:p>
        </p:txBody>
      </p:sp>
      <p:sp>
        <p:nvSpPr>
          <p:cNvPr id="68614" name="Line 6"/>
          <p:cNvSpPr>
            <a:spLocks noChangeShapeType="1"/>
          </p:cNvSpPr>
          <p:nvPr/>
        </p:nvSpPr>
        <p:spPr bwMode="auto">
          <a:xfrm>
            <a:off x="3051175" y="3886200"/>
            <a:ext cx="911225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68615" name="Rectangle 7"/>
          <p:cNvSpPr>
            <a:spLocks noChangeArrowheads="1"/>
          </p:cNvSpPr>
          <p:nvPr/>
        </p:nvSpPr>
        <p:spPr bwMode="auto">
          <a:xfrm>
            <a:off x="2260600" y="2971800"/>
            <a:ext cx="842963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Aft>
                <a:spcPct val="0"/>
              </a:spcAft>
              <a:buFontTx/>
              <a:buNone/>
            </a:pPr>
            <a:r>
              <a:rPr lang="en-US" altLang="en-US" sz="4000" b="1">
                <a:solidFill>
                  <a:srgbClr val="000000"/>
                </a:solidFill>
                <a:latin typeface="Symbol" panose="05050102010706020507" pitchFamily="18" charset="2"/>
              </a:rPr>
              <a:t>d+</a:t>
            </a:r>
          </a:p>
        </p:txBody>
      </p:sp>
      <p:sp>
        <p:nvSpPr>
          <p:cNvPr id="68616" name="Rectangle 8"/>
          <p:cNvSpPr>
            <a:spLocks noChangeArrowheads="1"/>
          </p:cNvSpPr>
          <p:nvPr/>
        </p:nvSpPr>
        <p:spPr bwMode="auto">
          <a:xfrm>
            <a:off x="4138613" y="2895600"/>
            <a:ext cx="925512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Aft>
                <a:spcPct val="0"/>
              </a:spcAft>
              <a:buFontTx/>
              <a:buNone/>
            </a:pPr>
            <a:r>
              <a:rPr lang="en-US" altLang="en-US" sz="4000" b="1">
                <a:solidFill>
                  <a:srgbClr val="000000"/>
                </a:solidFill>
                <a:latin typeface="Symbol" panose="05050102010706020507" pitchFamily="18" charset="2"/>
              </a:rPr>
              <a:t>d-</a:t>
            </a:r>
          </a:p>
        </p:txBody>
      </p:sp>
      <p:sp>
        <p:nvSpPr>
          <p:cNvPr id="68617" name="Line 9"/>
          <p:cNvSpPr>
            <a:spLocks noChangeShapeType="1"/>
          </p:cNvSpPr>
          <p:nvPr/>
        </p:nvSpPr>
        <p:spPr bwMode="auto">
          <a:xfrm flipV="1">
            <a:off x="2286000" y="4400550"/>
            <a:ext cx="2514600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68618" name="Line 10"/>
          <p:cNvSpPr>
            <a:spLocks noChangeShapeType="1"/>
          </p:cNvSpPr>
          <p:nvPr/>
        </p:nvSpPr>
        <p:spPr bwMode="auto">
          <a:xfrm>
            <a:off x="2590800" y="4191000"/>
            <a:ext cx="0" cy="395288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984661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95338"/>
            <a:ext cx="7772400" cy="771525"/>
          </a:xfrm>
          <a:noFill/>
        </p:spPr>
        <p:txBody>
          <a:bodyPr lIns="92075" tIns="46038" rIns="92075" bIns="46038" anchorCtr="1">
            <a:spAutoFit/>
          </a:bodyPr>
          <a:lstStyle/>
          <a:p>
            <a:pPr eaLnBrk="1" hangingPunct="1"/>
            <a:r>
              <a:rPr lang="en-US" altLang="en-US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Polar Molecules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2075" tIns="46038" rIns="92075" bIns="46038"/>
          <a:lstStyle/>
          <a:p>
            <a:pPr marL="0" indent="0" eaLnBrk="1" hangingPunct="1">
              <a:buFontTx/>
              <a:buNone/>
              <a:defRPr/>
            </a:pPr>
            <a:r>
              <a:rPr lang="en-US" altLang="en-US" sz="28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Molecules with a positive and a negative end</a:t>
            </a:r>
          </a:p>
          <a:p>
            <a:pPr marL="0" indent="0" eaLnBrk="1" hangingPunct="1">
              <a:buClr>
                <a:schemeClr val="tx2"/>
              </a:buClr>
              <a:buSzPct val="105000"/>
              <a:buFontTx/>
              <a:buNone/>
              <a:defRPr/>
            </a:pPr>
            <a:r>
              <a:rPr lang="en-US" altLang="en-US" sz="28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molecule must contain polar bonds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28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This can be determined from differences  in electronegativity.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28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Symmetry can not cancel out the effects of the polar bonds.</a:t>
            </a:r>
          </a:p>
          <a:p>
            <a:pPr eaLnBrk="1" hangingPunct="1">
              <a:buClr>
                <a:schemeClr val="tx2"/>
              </a:buClr>
              <a:buSzPct val="105000"/>
              <a:buFont typeface="Monotype Sorts" pitchFamily="2" charset="2"/>
              <a:buChar char=" "/>
              <a:defRPr/>
            </a:pPr>
            <a:r>
              <a:rPr lang="en-US" altLang="en-US" sz="28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 determine geometry first.</a:t>
            </a:r>
          </a:p>
        </p:txBody>
      </p:sp>
    </p:spTree>
    <p:extLst>
      <p:ext uri="{BB962C8B-B14F-4D97-AF65-F5344CB8AC3E}">
        <p14:creationId xmlns:p14="http://schemas.microsoft.com/office/powerpoint/2010/main" val="4121374680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7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772400" cy="769938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en-US" altLang="en-US" sz="440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Intermolecular Forces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819400"/>
            <a:ext cx="7315200" cy="1752600"/>
          </a:xfrm>
          <a:noFill/>
        </p:spPr>
        <p:txBody>
          <a:bodyPr lIns="92075" tIns="46038" rIns="92075" bIns="46038"/>
          <a:lstStyle/>
          <a:p>
            <a:pPr marL="342900" indent="-342900" eaLnBrk="1" hangingPunct="1"/>
            <a:r>
              <a:rPr lang="en-US" altLang="en-US" sz="320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holds molecules to each other</a:t>
            </a:r>
          </a:p>
        </p:txBody>
      </p:sp>
    </p:spTree>
    <p:extLst>
      <p:ext uri="{BB962C8B-B14F-4D97-AF65-F5344CB8AC3E}">
        <p14:creationId xmlns:p14="http://schemas.microsoft.com/office/powerpoint/2010/main" val="1777914654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3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95338"/>
            <a:ext cx="7772400" cy="771525"/>
          </a:xfrm>
          <a:noFill/>
        </p:spPr>
        <p:txBody>
          <a:bodyPr lIns="92075" tIns="46038" rIns="92075" bIns="46038" anchorCtr="1">
            <a:spAutoFit/>
          </a:bodyPr>
          <a:lstStyle/>
          <a:p>
            <a:pPr eaLnBrk="1" hangingPunct="1"/>
            <a:r>
              <a:rPr lang="en-US" altLang="en-US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Intermolecular Forces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Makes solid and liquid molecular compounds possible.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weakest are called van der Waal’s forces - there are two kinds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Dispersion forces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Dipole Interactions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depend on the number of electrons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electrons stronger forces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Bigger molecules </a:t>
            </a:r>
          </a:p>
        </p:txBody>
      </p:sp>
    </p:spTree>
    <p:extLst>
      <p:ext uri="{BB962C8B-B14F-4D97-AF65-F5344CB8AC3E}">
        <p14:creationId xmlns:p14="http://schemas.microsoft.com/office/powerpoint/2010/main" val="2609122511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35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135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685800" y="490538"/>
            <a:ext cx="7772400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 anchorCtr="1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400">
                <a:solidFill>
                  <a:srgbClr val="000000"/>
                </a:solidFill>
                <a:latin typeface="Arial" panose="020B0604020202020204" pitchFamily="34" charset="0"/>
              </a:rPr>
              <a:t>Carbon dioxide</a:t>
            </a: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647700" y="2620963"/>
            <a:ext cx="77724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Aft>
                <a:spcPct val="0"/>
              </a:spcAft>
              <a:buClr>
                <a:srgbClr val="FF9900"/>
              </a:buClr>
              <a:buSzPct val="75000"/>
              <a:buFontTx/>
              <a:buNone/>
            </a:pP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t>The only solution is to share more</a:t>
            </a:r>
          </a:p>
        </p:txBody>
      </p:sp>
      <p:grpSp>
        <p:nvGrpSpPr>
          <p:cNvPr id="39940" name="Group 4"/>
          <p:cNvGrpSpPr>
            <a:grpSpLocks/>
          </p:cNvGrpSpPr>
          <p:nvPr/>
        </p:nvGrpSpPr>
        <p:grpSpPr bwMode="auto">
          <a:xfrm>
            <a:off x="4876800" y="4152900"/>
            <a:ext cx="1447800" cy="1593850"/>
            <a:chOff x="3072" y="2616"/>
            <a:chExt cx="912" cy="1004"/>
          </a:xfrm>
        </p:grpSpPr>
        <p:sp>
          <p:nvSpPr>
            <p:cNvPr id="39956" name="Rectangle 5"/>
            <p:cNvSpPr>
              <a:spLocks noChangeArrowheads="1"/>
            </p:cNvSpPr>
            <p:nvPr/>
          </p:nvSpPr>
          <p:spPr bwMode="auto">
            <a:xfrm>
              <a:off x="3168" y="2640"/>
              <a:ext cx="528" cy="9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9600">
                  <a:solidFill>
                    <a:srgbClr val="000000"/>
                  </a:solidFill>
                  <a:latin typeface="Arial" panose="020B0604020202020204" pitchFamily="34" charset="0"/>
                </a:rPr>
                <a:t>O</a:t>
              </a:r>
            </a:p>
          </p:txBody>
        </p:sp>
        <p:grpSp>
          <p:nvGrpSpPr>
            <p:cNvPr id="39957" name="Group 6"/>
            <p:cNvGrpSpPr>
              <a:grpSpLocks/>
            </p:cNvGrpSpPr>
            <p:nvPr/>
          </p:nvGrpSpPr>
          <p:grpSpPr bwMode="auto">
            <a:xfrm>
              <a:off x="3888" y="2880"/>
              <a:ext cx="96" cy="336"/>
              <a:chOff x="3888" y="2880"/>
              <a:chExt cx="96" cy="336"/>
            </a:xfrm>
          </p:grpSpPr>
          <p:sp>
            <p:nvSpPr>
              <p:cNvPr id="39963" name="Oval 7"/>
              <p:cNvSpPr>
                <a:spLocks noChangeArrowheads="1"/>
              </p:cNvSpPr>
              <p:nvPr/>
            </p:nvSpPr>
            <p:spPr bwMode="auto">
              <a:xfrm>
                <a:off x="3888" y="2880"/>
                <a:ext cx="96" cy="96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39964" name="Oval 8"/>
              <p:cNvSpPr>
                <a:spLocks noChangeArrowheads="1"/>
              </p:cNvSpPr>
              <p:nvPr/>
            </p:nvSpPr>
            <p:spPr bwMode="auto">
              <a:xfrm>
                <a:off x="3888" y="3120"/>
                <a:ext cx="96" cy="96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39958" name="Group 9"/>
            <p:cNvGrpSpPr>
              <a:grpSpLocks/>
            </p:cNvGrpSpPr>
            <p:nvPr/>
          </p:nvGrpSpPr>
          <p:grpSpPr bwMode="auto">
            <a:xfrm>
              <a:off x="3336" y="2616"/>
              <a:ext cx="336" cy="96"/>
              <a:chOff x="3336" y="2616"/>
              <a:chExt cx="336" cy="96"/>
            </a:xfrm>
          </p:grpSpPr>
          <p:sp>
            <p:nvSpPr>
              <p:cNvPr id="39961" name="Oval 10"/>
              <p:cNvSpPr>
                <a:spLocks noChangeArrowheads="1"/>
              </p:cNvSpPr>
              <p:nvPr/>
            </p:nvSpPr>
            <p:spPr bwMode="auto">
              <a:xfrm>
                <a:off x="3576" y="2616"/>
                <a:ext cx="96" cy="96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39962" name="Oval 11"/>
              <p:cNvSpPr>
                <a:spLocks noChangeArrowheads="1"/>
              </p:cNvSpPr>
              <p:nvPr/>
            </p:nvSpPr>
            <p:spPr bwMode="auto">
              <a:xfrm>
                <a:off x="3336" y="2616"/>
                <a:ext cx="96" cy="96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24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39959" name="Oval 12"/>
            <p:cNvSpPr>
              <a:spLocks noChangeArrowheads="1"/>
            </p:cNvSpPr>
            <p:nvPr/>
          </p:nvSpPr>
          <p:spPr bwMode="auto">
            <a:xfrm>
              <a:off x="3072" y="2832"/>
              <a:ext cx="96" cy="96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39960" name="Oval 13"/>
            <p:cNvSpPr>
              <a:spLocks noChangeArrowheads="1"/>
            </p:cNvSpPr>
            <p:nvPr/>
          </p:nvSpPr>
          <p:spPr bwMode="auto">
            <a:xfrm>
              <a:off x="3336" y="3480"/>
              <a:ext cx="96" cy="96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2400">
                <a:solidFill>
                  <a:srgbClr val="FFFFFF"/>
                </a:solidFill>
              </a:endParaRPr>
            </a:p>
          </p:txBody>
        </p:sp>
      </p:grpSp>
      <p:sp>
        <p:nvSpPr>
          <p:cNvPr id="39941" name="Rectangle 14"/>
          <p:cNvSpPr>
            <a:spLocks noChangeArrowheads="1"/>
          </p:cNvSpPr>
          <p:nvPr/>
        </p:nvSpPr>
        <p:spPr bwMode="auto">
          <a:xfrm>
            <a:off x="3733800" y="4114800"/>
            <a:ext cx="83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9600">
                <a:solidFill>
                  <a:srgbClr val="FF0000"/>
                </a:solidFill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39942" name="Oval 15"/>
          <p:cNvSpPr>
            <a:spLocks noChangeArrowheads="1"/>
          </p:cNvSpPr>
          <p:nvPr/>
        </p:nvSpPr>
        <p:spPr bwMode="auto">
          <a:xfrm>
            <a:off x="4876800" y="4876800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FFFF"/>
              </a:solidFill>
            </a:endParaRPr>
          </a:p>
        </p:txBody>
      </p:sp>
      <p:sp>
        <p:nvSpPr>
          <p:cNvPr id="39943" name="Oval 16"/>
          <p:cNvSpPr>
            <a:spLocks noChangeArrowheads="1"/>
          </p:cNvSpPr>
          <p:nvPr/>
        </p:nvSpPr>
        <p:spPr bwMode="auto">
          <a:xfrm>
            <a:off x="4381500" y="4076700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FFFF"/>
              </a:solidFill>
            </a:endParaRPr>
          </a:p>
        </p:txBody>
      </p:sp>
      <p:sp>
        <p:nvSpPr>
          <p:cNvPr id="39944" name="Oval 17"/>
          <p:cNvSpPr>
            <a:spLocks noChangeArrowheads="1"/>
          </p:cNvSpPr>
          <p:nvPr/>
        </p:nvSpPr>
        <p:spPr bwMode="auto">
          <a:xfrm>
            <a:off x="3581400" y="4419600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FFFF"/>
              </a:solidFill>
            </a:endParaRPr>
          </a:p>
        </p:txBody>
      </p:sp>
      <p:sp>
        <p:nvSpPr>
          <p:cNvPr id="39945" name="Oval 18"/>
          <p:cNvSpPr>
            <a:spLocks noChangeArrowheads="1"/>
          </p:cNvSpPr>
          <p:nvPr/>
        </p:nvSpPr>
        <p:spPr bwMode="auto">
          <a:xfrm>
            <a:off x="4000500" y="5448300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FFFF"/>
              </a:solidFill>
            </a:endParaRPr>
          </a:p>
        </p:txBody>
      </p:sp>
      <p:grpSp>
        <p:nvGrpSpPr>
          <p:cNvPr id="39946" name="Group 19"/>
          <p:cNvGrpSpPr>
            <a:grpSpLocks/>
          </p:cNvGrpSpPr>
          <p:nvPr/>
        </p:nvGrpSpPr>
        <p:grpSpPr bwMode="auto">
          <a:xfrm>
            <a:off x="2057400" y="4076700"/>
            <a:ext cx="1371600" cy="1593850"/>
            <a:chOff x="1296" y="2568"/>
            <a:chExt cx="864" cy="1004"/>
          </a:xfrm>
        </p:grpSpPr>
        <p:sp>
          <p:nvSpPr>
            <p:cNvPr id="39947" name="Rectangle 20"/>
            <p:cNvSpPr>
              <a:spLocks noChangeArrowheads="1"/>
            </p:cNvSpPr>
            <p:nvPr/>
          </p:nvSpPr>
          <p:spPr bwMode="auto">
            <a:xfrm>
              <a:off x="1392" y="2592"/>
              <a:ext cx="528" cy="9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9600">
                  <a:solidFill>
                    <a:srgbClr val="000000"/>
                  </a:solidFill>
                  <a:latin typeface="Arial" panose="020B0604020202020204" pitchFamily="34" charset="0"/>
                </a:rPr>
                <a:t>O</a:t>
              </a:r>
            </a:p>
          </p:txBody>
        </p:sp>
        <p:grpSp>
          <p:nvGrpSpPr>
            <p:cNvPr id="39948" name="Group 21"/>
            <p:cNvGrpSpPr>
              <a:grpSpLocks/>
            </p:cNvGrpSpPr>
            <p:nvPr/>
          </p:nvGrpSpPr>
          <p:grpSpPr bwMode="auto">
            <a:xfrm>
              <a:off x="1296" y="2880"/>
              <a:ext cx="96" cy="336"/>
              <a:chOff x="1296" y="2880"/>
              <a:chExt cx="96" cy="336"/>
            </a:xfrm>
          </p:grpSpPr>
          <p:sp>
            <p:nvSpPr>
              <p:cNvPr id="39954" name="Oval 22"/>
              <p:cNvSpPr>
                <a:spLocks noChangeArrowheads="1"/>
              </p:cNvSpPr>
              <p:nvPr/>
            </p:nvSpPr>
            <p:spPr bwMode="auto">
              <a:xfrm>
                <a:off x="1296" y="2880"/>
                <a:ext cx="96" cy="96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39955" name="Oval 23"/>
              <p:cNvSpPr>
                <a:spLocks noChangeArrowheads="1"/>
              </p:cNvSpPr>
              <p:nvPr/>
            </p:nvSpPr>
            <p:spPr bwMode="auto">
              <a:xfrm>
                <a:off x="1296" y="3120"/>
                <a:ext cx="96" cy="96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39949" name="Group 24"/>
            <p:cNvGrpSpPr>
              <a:grpSpLocks/>
            </p:cNvGrpSpPr>
            <p:nvPr/>
          </p:nvGrpSpPr>
          <p:grpSpPr bwMode="auto">
            <a:xfrm>
              <a:off x="1560" y="3432"/>
              <a:ext cx="336" cy="96"/>
              <a:chOff x="1560" y="3432"/>
              <a:chExt cx="336" cy="96"/>
            </a:xfrm>
          </p:grpSpPr>
          <p:sp>
            <p:nvSpPr>
              <p:cNvPr id="39952" name="Oval 25"/>
              <p:cNvSpPr>
                <a:spLocks noChangeArrowheads="1"/>
              </p:cNvSpPr>
              <p:nvPr/>
            </p:nvSpPr>
            <p:spPr bwMode="auto">
              <a:xfrm>
                <a:off x="1800" y="3432"/>
                <a:ext cx="96" cy="96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39953" name="Oval 26"/>
              <p:cNvSpPr>
                <a:spLocks noChangeArrowheads="1"/>
              </p:cNvSpPr>
              <p:nvPr/>
            </p:nvSpPr>
            <p:spPr bwMode="auto">
              <a:xfrm>
                <a:off x="1560" y="3432"/>
                <a:ext cx="96" cy="96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24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39950" name="Oval 27"/>
            <p:cNvSpPr>
              <a:spLocks noChangeArrowheads="1"/>
            </p:cNvSpPr>
            <p:nvPr/>
          </p:nvSpPr>
          <p:spPr bwMode="auto">
            <a:xfrm>
              <a:off x="2064" y="3120"/>
              <a:ext cx="96" cy="96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39951" name="Oval 28"/>
            <p:cNvSpPr>
              <a:spLocks noChangeArrowheads="1"/>
            </p:cNvSpPr>
            <p:nvPr/>
          </p:nvSpPr>
          <p:spPr bwMode="auto">
            <a:xfrm>
              <a:off x="1608" y="2568"/>
              <a:ext cx="96" cy="96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240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6780483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p:transition advTm="5000"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0050"/>
            <a:ext cx="7772400" cy="771525"/>
          </a:xfrm>
          <a:noFill/>
        </p:spPr>
        <p:txBody>
          <a:bodyPr lIns="92075" tIns="46038" rIns="92075" bIns="46038" anchorCtr="1">
            <a:spAutoFit/>
          </a:bodyPr>
          <a:lstStyle/>
          <a:p>
            <a:pPr eaLnBrk="1" hangingPunct="1"/>
            <a:r>
              <a:rPr lang="en-US" altLang="en-US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Dipole interactions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pPr marL="0" indent="0" eaLnBrk="1" hangingPunct="1">
              <a:buFontTx/>
              <a:buNone/>
            </a:pPr>
            <a:r>
              <a:rPr lang="en-US" altLang="en-US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Depend on the number of electrons </a:t>
            </a:r>
          </a:p>
          <a:p>
            <a:pPr marL="0" indent="0" eaLnBrk="1" hangingPunct="1">
              <a:buFontTx/>
              <a:buNone/>
            </a:pPr>
            <a:r>
              <a:rPr lang="en-US" altLang="en-US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electrons stronger forces</a:t>
            </a:r>
          </a:p>
          <a:p>
            <a:pPr marL="0" indent="0" eaLnBrk="1" hangingPunct="1">
              <a:buFontTx/>
              <a:buNone/>
            </a:pPr>
            <a:r>
              <a:rPr lang="en-US" altLang="en-US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Bigger molecules more electrons</a:t>
            </a:r>
          </a:p>
          <a:p>
            <a:pPr marL="914400" lvl="2" indent="0" eaLnBrk="1" hangingPunct="1">
              <a:buClr>
                <a:schemeClr val="accent1"/>
              </a:buClr>
              <a:buFontTx/>
              <a:buNone/>
            </a:pPr>
            <a:r>
              <a:rPr lang="en-US" altLang="en-US" sz="360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Fluorine is a gas</a:t>
            </a:r>
          </a:p>
          <a:p>
            <a:pPr marL="914400" lvl="2" indent="0" eaLnBrk="1" hangingPunct="1">
              <a:buClr>
                <a:schemeClr val="accent1"/>
              </a:buClr>
              <a:buFontTx/>
              <a:buNone/>
            </a:pPr>
            <a:r>
              <a:rPr lang="en-US" altLang="en-US" sz="360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Bromine is a liquid</a:t>
            </a:r>
          </a:p>
          <a:p>
            <a:pPr marL="914400" lvl="2" indent="0" eaLnBrk="1" hangingPunct="1">
              <a:buClr>
                <a:schemeClr val="accent1"/>
              </a:buClr>
              <a:buFontTx/>
              <a:buNone/>
            </a:pPr>
            <a:r>
              <a:rPr lang="en-US" altLang="en-US" sz="360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Iodine is a solid</a:t>
            </a:r>
          </a:p>
        </p:txBody>
      </p:sp>
    </p:spTree>
    <p:extLst>
      <p:ext uri="{BB962C8B-B14F-4D97-AF65-F5344CB8AC3E}">
        <p14:creationId xmlns:p14="http://schemas.microsoft.com/office/powerpoint/2010/main" val="2871036375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13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9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95338"/>
            <a:ext cx="7772400" cy="771525"/>
          </a:xfrm>
          <a:noFill/>
        </p:spPr>
        <p:txBody>
          <a:bodyPr lIns="92075" tIns="46038" rIns="92075" bIns="46038" anchorCtr="1">
            <a:spAutoFit/>
          </a:bodyPr>
          <a:lstStyle/>
          <a:p>
            <a:pPr eaLnBrk="1" hangingPunct="1"/>
            <a:r>
              <a:rPr lang="en-US" altLang="en-US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Dipole interactions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pPr marL="0" indent="0" eaLnBrk="1" hangingPunct="1">
              <a:buFontTx/>
              <a:buNone/>
            </a:pPr>
            <a:r>
              <a:rPr lang="en-US" altLang="en-US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Occur when polar molecules are attracted to each other.</a:t>
            </a:r>
          </a:p>
          <a:p>
            <a:pPr marL="0" indent="0" eaLnBrk="1" hangingPunct="1">
              <a:buFontTx/>
              <a:buNone/>
            </a:pPr>
            <a:r>
              <a:rPr lang="en-US" altLang="en-US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Slightly stronger than dispersion forces.</a:t>
            </a:r>
          </a:p>
          <a:p>
            <a:pPr marL="0" indent="0" eaLnBrk="1" hangingPunct="1">
              <a:buFontTx/>
              <a:buNone/>
            </a:pPr>
            <a:r>
              <a:rPr lang="en-US" altLang="en-US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Opposites attract but not completely hooked like in ionic solids.</a:t>
            </a:r>
          </a:p>
        </p:txBody>
      </p:sp>
    </p:spTree>
    <p:extLst>
      <p:ext uri="{BB962C8B-B14F-4D97-AF65-F5344CB8AC3E}">
        <p14:creationId xmlns:p14="http://schemas.microsoft.com/office/powerpoint/2010/main" val="2584398845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7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95338"/>
            <a:ext cx="7772400" cy="771525"/>
          </a:xfrm>
          <a:noFill/>
        </p:spPr>
        <p:txBody>
          <a:bodyPr lIns="92075" tIns="46038" rIns="92075" bIns="46038" anchorCtr="1">
            <a:spAutoFit/>
          </a:bodyPr>
          <a:lstStyle/>
          <a:p>
            <a:pPr eaLnBrk="1" hangingPunct="1"/>
            <a:r>
              <a:rPr lang="en-US" altLang="en-US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Dipole interactions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Occur when polar molecules are attracted to each other.</a:t>
            </a:r>
          </a:p>
          <a:p>
            <a:pPr eaLnBrk="1" hangingPunct="1"/>
            <a:r>
              <a:rPr lang="en-US" altLang="en-US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Slightly stronger than dispersion forces.</a:t>
            </a:r>
          </a:p>
          <a:p>
            <a:pPr eaLnBrk="1" hangingPunct="1"/>
            <a:r>
              <a:rPr lang="en-US" altLang="en-US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Opposites attract but not completely hooked like in ionic solids.</a:t>
            </a:r>
          </a:p>
        </p:txBody>
      </p:sp>
      <p:grpSp>
        <p:nvGrpSpPr>
          <p:cNvPr id="80900" name="Group 4"/>
          <p:cNvGrpSpPr>
            <a:grpSpLocks/>
          </p:cNvGrpSpPr>
          <p:nvPr/>
        </p:nvGrpSpPr>
        <p:grpSpPr bwMode="auto">
          <a:xfrm>
            <a:off x="1328738" y="4800600"/>
            <a:ext cx="1676400" cy="1303338"/>
            <a:chOff x="816" y="2736"/>
            <a:chExt cx="1056" cy="821"/>
          </a:xfrm>
        </p:grpSpPr>
        <p:sp>
          <p:nvSpPr>
            <p:cNvPr id="80906" name="Rectangle 5"/>
            <p:cNvSpPr>
              <a:spLocks noChangeArrowheads="1"/>
            </p:cNvSpPr>
            <p:nvPr/>
          </p:nvSpPr>
          <p:spPr bwMode="auto">
            <a:xfrm>
              <a:off x="816" y="3072"/>
              <a:ext cx="912" cy="4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4400">
                  <a:solidFill>
                    <a:srgbClr val="000000"/>
                  </a:solidFill>
                </a:rPr>
                <a:t>H	F</a:t>
              </a:r>
            </a:p>
          </p:txBody>
        </p:sp>
        <p:sp>
          <p:nvSpPr>
            <p:cNvPr id="80907" name="Rectangle 6"/>
            <p:cNvSpPr>
              <a:spLocks noChangeArrowheads="1"/>
            </p:cNvSpPr>
            <p:nvPr/>
          </p:nvSpPr>
          <p:spPr bwMode="auto">
            <a:xfrm>
              <a:off x="816" y="2736"/>
              <a:ext cx="1056" cy="4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4400">
                  <a:solidFill>
                    <a:srgbClr val="000000"/>
                  </a:solidFill>
                  <a:latin typeface="Symbol" panose="05050102010706020507" pitchFamily="18" charset="2"/>
                </a:rPr>
                <a:t>d</a:t>
              </a:r>
              <a:r>
                <a:rPr lang="en-US" altLang="en-US" sz="4400" baseline="30000">
                  <a:solidFill>
                    <a:srgbClr val="000000"/>
                  </a:solidFill>
                  <a:latin typeface="Symbol" panose="05050102010706020507" pitchFamily="18" charset="2"/>
                </a:rPr>
                <a:t>+</a:t>
              </a:r>
              <a:r>
                <a:rPr lang="en-US" altLang="en-US" sz="4400">
                  <a:solidFill>
                    <a:srgbClr val="000000"/>
                  </a:solidFill>
                </a:rPr>
                <a:t>	</a:t>
              </a:r>
              <a:r>
                <a:rPr lang="en-US" altLang="en-US" sz="4400">
                  <a:solidFill>
                    <a:srgbClr val="000000"/>
                  </a:solidFill>
                  <a:latin typeface="Symbol" panose="05050102010706020507" pitchFamily="18" charset="2"/>
                </a:rPr>
                <a:t>d</a:t>
              </a:r>
              <a:r>
                <a:rPr lang="en-US" altLang="en-US" sz="4400" baseline="30000">
                  <a:solidFill>
                    <a:srgbClr val="000000"/>
                  </a:solidFill>
                  <a:latin typeface="Symbol" panose="05050102010706020507" pitchFamily="18" charset="2"/>
                </a:rPr>
                <a:t>-</a:t>
              </a:r>
            </a:p>
          </p:txBody>
        </p:sp>
        <p:sp>
          <p:nvSpPr>
            <p:cNvPr id="80908" name="Line 7"/>
            <p:cNvSpPr>
              <a:spLocks noChangeShapeType="1"/>
            </p:cNvSpPr>
            <p:nvPr/>
          </p:nvSpPr>
          <p:spPr bwMode="auto">
            <a:xfrm>
              <a:off x="1152" y="3312"/>
              <a:ext cx="288" cy="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</a:endParaRPr>
            </a:p>
          </p:txBody>
        </p:sp>
      </p:grpSp>
      <p:grpSp>
        <p:nvGrpSpPr>
          <p:cNvPr id="80901" name="Group 8"/>
          <p:cNvGrpSpPr>
            <a:grpSpLocks/>
          </p:cNvGrpSpPr>
          <p:nvPr/>
        </p:nvGrpSpPr>
        <p:grpSpPr bwMode="auto">
          <a:xfrm>
            <a:off x="4572000" y="4800600"/>
            <a:ext cx="1676400" cy="1303338"/>
            <a:chOff x="2832" y="2736"/>
            <a:chExt cx="1056" cy="821"/>
          </a:xfrm>
        </p:grpSpPr>
        <p:sp>
          <p:nvSpPr>
            <p:cNvPr id="80903" name="Rectangle 9"/>
            <p:cNvSpPr>
              <a:spLocks noChangeArrowheads="1"/>
            </p:cNvSpPr>
            <p:nvPr/>
          </p:nvSpPr>
          <p:spPr bwMode="auto">
            <a:xfrm>
              <a:off x="2832" y="3072"/>
              <a:ext cx="912" cy="4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4400">
                  <a:solidFill>
                    <a:srgbClr val="000000"/>
                  </a:solidFill>
                </a:rPr>
                <a:t>H	F</a:t>
              </a:r>
            </a:p>
          </p:txBody>
        </p:sp>
        <p:sp>
          <p:nvSpPr>
            <p:cNvPr id="80904" name="Rectangle 10"/>
            <p:cNvSpPr>
              <a:spLocks noChangeArrowheads="1"/>
            </p:cNvSpPr>
            <p:nvPr/>
          </p:nvSpPr>
          <p:spPr bwMode="auto">
            <a:xfrm>
              <a:off x="2832" y="2736"/>
              <a:ext cx="1056" cy="4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4400">
                  <a:solidFill>
                    <a:srgbClr val="000000"/>
                  </a:solidFill>
                  <a:latin typeface="Symbol" panose="05050102010706020507" pitchFamily="18" charset="2"/>
                </a:rPr>
                <a:t>d</a:t>
              </a:r>
              <a:r>
                <a:rPr lang="en-US" altLang="en-US" sz="4400" baseline="30000">
                  <a:solidFill>
                    <a:srgbClr val="000000"/>
                  </a:solidFill>
                  <a:latin typeface="Symbol" panose="05050102010706020507" pitchFamily="18" charset="2"/>
                </a:rPr>
                <a:t>+</a:t>
              </a:r>
              <a:r>
                <a:rPr lang="en-US" altLang="en-US" sz="4400">
                  <a:solidFill>
                    <a:srgbClr val="000000"/>
                  </a:solidFill>
                </a:rPr>
                <a:t>	</a:t>
              </a:r>
              <a:r>
                <a:rPr lang="en-US" altLang="en-US" sz="4400">
                  <a:solidFill>
                    <a:srgbClr val="000000"/>
                  </a:solidFill>
                  <a:latin typeface="Symbol" panose="05050102010706020507" pitchFamily="18" charset="2"/>
                </a:rPr>
                <a:t>d</a:t>
              </a:r>
              <a:r>
                <a:rPr lang="en-US" altLang="en-US" sz="4400" baseline="30000">
                  <a:solidFill>
                    <a:srgbClr val="000000"/>
                  </a:solidFill>
                  <a:latin typeface="Symbol" panose="05050102010706020507" pitchFamily="18" charset="2"/>
                </a:rPr>
                <a:t>-</a:t>
              </a:r>
            </a:p>
          </p:txBody>
        </p:sp>
        <p:sp>
          <p:nvSpPr>
            <p:cNvPr id="80905" name="Line 11"/>
            <p:cNvSpPr>
              <a:spLocks noChangeShapeType="1"/>
            </p:cNvSpPr>
            <p:nvPr/>
          </p:nvSpPr>
          <p:spPr bwMode="auto">
            <a:xfrm>
              <a:off x="3168" y="3312"/>
              <a:ext cx="288" cy="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</a:endParaRPr>
            </a:p>
          </p:txBody>
        </p:sp>
      </p:grpSp>
      <p:sp>
        <p:nvSpPr>
          <p:cNvPr id="80902" name="Line 12"/>
          <p:cNvSpPr>
            <a:spLocks noChangeShapeType="1"/>
          </p:cNvSpPr>
          <p:nvPr/>
        </p:nvSpPr>
        <p:spPr bwMode="auto">
          <a:xfrm>
            <a:off x="3005138" y="5562600"/>
            <a:ext cx="13716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613236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5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946" name="Group 2"/>
          <p:cNvGrpSpPr>
            <a:grpSpLocks/>
          </p:cNvGrpSpPr>
          <p:nvPr/>
        </p:nvGrpSpPr>
        <p:grpSpPr bwMode="auto">
          <a:xfrm>
            <a:off x="1047750" y="4481513"/>
            <a:ext cx="876300" cy="942975"/>
            <a:chOff x="660" y="2823"/>
            <a:chExt cx="552" cy="594"/>
          </a:xfrm>
        </p:grpSpPr>
        <p:sp>
          <p:nvSpPr>
            <p:cNvPr id="87171" name="Line 3"/>
            <p:cNvSpPr>
              <a:spLocks noChangeShapeType="1"/>
            </p:cNvSpPr>
            <p:nvPr/>
          </p:nvSpPr>
          <p:spPr bwMode="auto">
            <a:xfrm flipH="1">
              <a:off x="660" y="2823"/>
              <a:ext cx="226" cy="178"/>
            </a:xfrm>
            <a:prstGeom prst="line">
              <a:avLst/>
            </a:prstGeom>
            <a:noFill/>
            <a:ln w="12700">
              <a:solidFill>
                <a:schemeClr val="bg1">
                  <a:lumMod val="40000"/>
                  <a:lumOff val="6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172" name="Line 4"/>
            <p:cNvSpPr>
              <a:spLocks noChangeShapeType="1"/>
            </p:cNvSpPr>
            <p:nvPr/>
          </p:nvSpPr>
          <p:spPr bwMode="auto">
            <a:xfrm flipH="1">
              <a:off x="690" y="2861"/>
              <a:ext cx="226" cy="178"/>
            </a:xfrm>
            <a:prstGeom prst="line">
              <a:avLst/>
            </a:prstGeom>
            <a:noFill/>
            <a:ln w="12700">
              <a:solidFill>
                <a:schemeClr val="bg1">
                  <a:lumMod val="40000"/>
                  <a:lumOff val="6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173" name="Line 5"/>
            <p:cNvSpPr>
              <a:spLocks noChangeShapeType="1"/>
            </p:cNvSpPr>
            <p:nvPr/>
          </p:nvSpPr>
          <p:spPr bwMode="auto">
            <a:xfrm flipH="1">
              <a:off x="720" y="2899"/>
              <a:ext cx="226" cy="178"/>
            </a:xfrm>
            <a:prstGeom prst="line">
              <a:avLst/>
            </a:prstGeom>
            <a:noFill/>
            <a:ln w="12700">
              <a:solidFill>
                <a:schemeClr val="bg1">
                  <a:lumMod val="40000"/>
                  <a:lumOff val="6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174" name="Line 6"/>
            <p:cNvSpPr>
              <a:spLocks noChangeShapeType="1"/>
            </p:cNvSpPr>
            <p:nvPr/>
          </p:nvSpPr>
          <p:spPr bwMode="auto">
            <a:xfrm flipH="1">
              <a:off x="749" y="2936"/>
              <a:ext cx="226" cy="178"/>
            </a:xfrm>
            <a:prstGeom prst="line">
              <a:avLst/>
            </a:prstGeom>
            <a:noFill/>
            <a:ln w="12700">
              <a:solidFill>
                <a:schemeClr val="bg1">
                  <a:lumMod val="40000"/>
                  <a:lumOff val="6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175" name="Line 7"/>
            <p:cNvSpPr>
              <a:spLocks noChangeShapeType="1"/>
            </p:cNvSpPr>
            <p:nvPr/>
          </p:nvSpPr>
          <p:spPr bwMode="auto">
            <a:xfrm flipH="1">
              <a:off x="808" y="3012"/>
              <a:ext cx="226" cy="178"/>
            </a:xfrm>
            <a:prstGeom prst="line">
              <a:avLst/>
            </a:prstGeom>
            <a:noFill/>
            <a:ln w="12700">
              <a:solidFill>
                <a:schemeClr val="bg1">
                  <a:lumMod val="40000"/>
                  <a:lumOff val="6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176" name="Line 8"/>
            <p:cNvSpPr>
              <a:spLocks noChangeShapeType="1"/>
            </p:cNvSpPr>
            <p:nvPr/>
          </p:nvSpPr>
          <p:spPr bwMode="auto">
            <a:xfrm flipH="1">
              <a:off x="779" y="2974"/>
              <a:ext cx="226" cy="178"/>
            </a:xfrm>
            <a:prstGeom prst="line">
              <a:avLst/>
            </a:prstGeom>
            <a:noFill/>
            <a:ln w="12700">
              <a:solidFill>
                <a:schemeClr val="bg1">
                  <a:lumMod val="40000"/>
                  <a:lumOff val="6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177" name="Line 9"/>
            <p:cNvSpPr>
              <a:spLocks noChangeShapeType="1"/>
            </p:cNvSpPr>
            <p:nvPr/>
          </p:nvSpPr>
          <p:spPr bwMode="auto">
            <a:xfrm flipH="1">
              <a:off x="838" y="3050"/>
              <a:ext cx="226" cy="178"/>
            </a:xfrm>
            <a:prstGeom prst="line">
              <a:avLst/>
            </a:prstGeom>
            <a:noFill/>
            <a:ln w="12700">
              <a:solidFill>
                <a:schemeClr val="bg1">
                  <a:lumMod val="40000"/>
                  <a:lumOff val="6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178" name="Line 10"/>
            <p:cNvSpPr>
              <a:spLocks noChangeShapeType="1"/>
            </p:cNvSpPr>
            <p:nvPr/>
          </p:nvSpPr>
          <p:spPr bwMode="auto">
            <a:xfrm flipH="1">
              <a:off x="867" y="3088"/>
              <a:ext cx="226" cy="178"/>
            </a:xfrm>
            <a:prstGeom prst="line">
              <a:avLst/>
            </a:prstGeom>
            <a:noFill/>
            <a:ln w="12700">
              <a:solidFill>
                <a:schemeClr val="bg1">
                  <a:lumMod val="40000"/>
                  <a:lumOff val="6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179" name="Line 11"/>
            <p:cNvSpPr>
              <a:spLocks noChangeShapeType="1"/>
            </p:cNvSpPr>
            <p:nvPr/>
          </p:nvSpPr>
          <p:spPr bwMode="auto">
            <a:xfrm flipH="1">
              <a:off x="897" y="3126"/>
              <a:ext cx="226" cy="178"/>
            </a:xfrm>
            <a:prstGeom prst="line">
              <a:avLst/>
            </a:prstGeom>
            <a:noFill/>
            <a:ln w="12700">
              <a:solidFill>
                <a:schemeClr val="bg1">
                  <a:lumMod val="40000"/>
                  <a:lumOff val="6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180" name="Line 12"/>
            <p:cNvSpPr>
              <a:spLocks noChangeShapeType="1"/>
            </p:cNvSpPr>
            <p:nvPr/>
          </p:nvSpPr>
          <p:spPr bwMode="auto">
            <a:xfrm flipH="1">
              <a:off x="926" y="3163"/>
              <a:ext cx="226" cy="178"/>
            </a:xfrm>
            <a:prstGeom prst="line">
              <a:avLst/>
            </a:prstGeom>
            <a:noFill/>
            <a:ln w="12700">
              <a:solidFill>
                <a:schemeClr val="bg1">
                  <a:lumMod val="40000"/>
                  <a:lumOff val="6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181" name="Line 13"/>
            <p:cNvSpPr>
              <a:spLocks noChangeShapeType="1"/>
            </p:cNvSpPr>
            <p:nvPr/>
          </p:nvSpPr>
          <p:spPr bwMode="auto">
            <a:xfrm flipH="1">
              <a:off x="986" y="3239"/>
              <a:ext cx="226" cy="178"/>
            </a:xfrm>
            <a:prstGeom prst="line">
              <a:avLst/>
            </a:prstGeom>
            <a:noFill/>
            <a:ln w="12700">
              <a:solidFill>
                <a:schemeClr val="bg1">
                  <a:lumMod val="40000"/>
                  <a:lumOff val="6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182" name="Line 14"/>
            <p:cNvSpPr>
              <a:spLocks noChangeShapeType="1"/>
            </p:cNvSpPr>
            <p:nvPr/>
          </p:nvSpPr>
          <p:spPr bwMode="auto">
            <a:xfrm flipH="1">
              <a:off x="956" y="3201"/>
              <a:ext cx="226" cy="178"/>
            </a:xfrm>
            <a:prstGeom prst="line">
              <a:avLst/>
            </a:prstGeom>
            <a:noFill/>
            <a:ln w="12700">
              <a:solidFill>
                <a:schemeClr val="bg1">
                  <a:lumMod val="40000"/>
                  <a:lumOff val="6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</p:grpSp>
      <p:grpSp>
        <p:nvGrpSpPr>
          <p:cNvPr id="82947" name="Group 15"/>
          <p:cNvGrpSpPr>
            <a:grpSpLocks/>
          </p:cNvGrpSpPr>
          <p:nvPr/>
        </p:nvGrpSpPr>
        <p:grpSpPr bwMode="auto">
          <a:xfrm>
            <a:off x="2781300" y="4343400"/>
            <a:ext cx="457200" cy="1028700"/>
            <a:chOff x="1752" y="2736"/>
            <a:chExt cx="288" cy="648"/>
          </a:xfrm>
        </p:grpSpPr>
        <p:sp>
          <p:nvSpPr>
            <p:cNvPr id="87159" name="Line 16"/>
            <p:cNvSpPr>
              <a:spLocks noChangeShapeType="1"/>
            </p:cNvSpPr>
            <p:nvPr/>
          </p:nvSpPr>
          <p:spPr bwMode="auto">
            <a:xfrm>
              <a:off x="1752" y="3384"/>
              <a:ext cx="288" cy="0"/>
            </a:xfrm>
            <a:prstGeom prst="line">
              <a:avLst/>
            </a:prstGeom>
            <a:noFill/>
            <a:ln w="12700">
              <a:solidFill>
                <a:schemeClr val="bg1">
                  <a:lumMod val="40000"/>
                  <a:lumOff val="6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160" name="Line 17"/>
            <p:cNvSpPr>
              <a:spLocks noChangeShapeType="1"/>
            </p:cNvSpPr>
            <p:nvPr/>
          </p:nvSpPr>
          <p:spPr bwMode="auto">
            <a:xfrm>
              <a:off x="1752" y="3325"/>
              <a:ext cx="288" cy="0"/>
            </a:xfrm>
            <a:prstGeom prst="line">
              <a:avLst/>
            </a:prstGeom>
            <a:noFill/>
            <a:ln w="12700">
              <a:solidFill>
                <a:schemeClr val="bg1">
                  <a:lumMod val="40000"/>
                  <a:lumOff val="6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161" name="Line 18"/>
            <p:cNvSpPr>
              <a:spLocks noChangeShapeType="1"/>
            </p:cNvSpPr>
            <p:nvPr/>
          </p:nvSpPr>
          <p:spPr bwMode="auto">
            <a:xfrm>
              <a:off x="1752" y="3266"/>
              <a:ext cx="288" cy="0"/>
            </a:xfrm>
            <a:prstGeom prst="line">
              <a:avLst/>
            </a:prstGeom>
            <a:noFill/>
            <a:ln w="12700">
              <a:solidFill>
                <a:schemeClr val="bg1">
                  <a:lumMod val="40000"/>
                  <a:lumOff val="6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162" name="Line 19"/>
            <p:cNvSpPr>
              <a:spLocks noChangeShapeType="1"/>
            </p:cNvSpPr>
            <p:nvPr/>
          </p:nvSpPr>
          <p:spPr bwMode="auto">
            <a:xfrm>
              <a:off x="1752" y="3207"/>
              <a:ext cx="288" cy="0"/>
            </a:xfrm>
            <a:prstGeom prst="line">
              <a:avLst/>
            </a:prstGeom>
            <a:noFill/>
            <a:ln w="12700">
              <a:solidFill>
                <a:schemeClr val="bg1">
                  <a:lumMod val="40000"/>
                  <a:lumOff val="6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163" name="Line 20"/>
            <p:cNvSpPr>
              <a:spLocks noChangeShapeType="1"/>
            </p:cNvSpPr>
            <p:nvPr/>
          </p:nvSpPr>
          <p:spPr bwMode="auto">
            <a:xfrm>
              <a:off x="1752" y="3089"/>
              <a:ext cx="288" cy="0"/>
            </a:xfrm>
            <a:prstGeom prst="line">
              <a:avLst/>
            </a:prstGeom>
            <a:noFill/>
            <a:ln w="12700">
              <a:solidFill>
                <a:schemeClr val="bg1">
                  <a:lumMod val="40000"/>
                  <a:lumOff val="6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164" name="Line 21"/>
            <p:cNvSpPr>
              <a:spLocks noChangeShapeType="1"/>
            </p:cNvSpPr>
            <p:nvPr/>
          </p:nvSpPr>
          <p:spPr bwMode="auto">
            <a:xfrm>
              <a:off x="1752" y="3148"/>
              <a:ext cx="288" cy="0"/>
            </a:xfrm>
            <a:prstGeom prst="line">
              <a:avLst/>
            </a:prstGeom>
            <a:noFill/>
            <a:ln w="12700">
              <a:solidFill>
                <a:schemeClr val="bg1">
                  <a:lumMod val="40000"/>
                  <a:lumOff val="6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165" name="Line 22"/>
            <p:cNvSpPr>
              <a:spLocks noChangeShapeType="1"/>
            </p:cNvSpPr>
            <p:nvPr/>
          </p:nvSpPr>
          <p:spPr bwMode="auto">
            <a:xfrm>
              <a:off x="1752" y="3031"/>
              <a:ext cx="288" cy="0"/>
            </a:xfrm>
            <a:prstGeom prst="line">
              <a:avLst/>
            </a:prstGeom>
            <a:noFill/>
            <a:ln w="12700">
              <a:solidFill>
                <a:schemeClr val="bg1">
                  <a:lumMod val="40000"/>
                  <a:lumOff val="6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166" name="Line 23"/>
            <p:cNvSpPr>
              <a:spLocks noChangeShapeType="1"/>
            </p:cNvSpPr>
            <p:nvPr/>
          </p:nvSpPr>
          <p:spPr bwMode="auto">
            <a:xfrm>
              <a:off x="1752" y="2972"/>
              <a:ext cx="288" cy="0"/>
            </a:xfrm>
            <a:prstGeom prst="line">
              <a:avLst/>
            </a:prstGeom>
            <a:noFill/>
            <a:ln w="12700">
              <a:solidFill>
                <a:schemeClr val="bg1">
                  <a:lumMod val="40000"/>
                  <a:lumOff val="6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167" name="Line 24"/>
            <p:cNvSpPr>
              <a:spLocks noChangeShapeType="1"/>
            </p:cNvSpPr>
            <p:nvPr/>
          </p:nvSpPr>
          <p:spPr bwMode="auto">
            <a:xfrm>
              <a:off x="1752" y="2913"/>
              <a:ext cx="288" cy="0"/>
            </a:xfrm>
            <a:prstGeom prst="line">
              <a:avLst/>
            </a:prstGeom>
            <a:noFill/>
            <a:ln w="12700">
              <a:solidFill>
                <a:schemeClr val="bg1">
                  <a:lumMod val="40000"/>
                  <a:lumOff val="6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168" name="Line 25"/>
            <p:cNvSpPr>
              <a:spLocks noChangeShapeType="1"/>
            </p:cNvSpPr>
            <p:nvPr/>
          </p:nvSpPr>
          <p:spPr bwMode="auto">
            <a:xfrm>
              <a:off x="1752" y="2854"/>
              <a:ext cx="288" cy="0"/>
            </a:xfrm>
            <a:prstGeom prst="line">
              <a:avLst/>
            </a:prstGeom>
            <a:noFill/>
            <a:ln w="12700">
              <a:solidFill>
                <a:schemeClr val="bg1">
                  <a:lumMod val="40000"/>
                  <a:lumOff val="6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169" name="Line 26"/>
            <p:cNvSpPr>
              <a:spLocks noChangeShapeType="1"/>
            </p:cNvSpPr>
            <p:nvPr/>
          </p:nvSpPr>
          <p:spPr bwMode="auto">
            <a:xfrm>
              <a:off x="1752" y="2736"/>
              <a:ext cx="288" cy="0"/>
            </a:xfrm>
            <a:prstGeom prst="line">
              <a:avLst/>
            </a:prstGeom>
            <a:noFill/>
            <a:ln w="12700">
              <a:solidFill>
                <a:schemeClr val="bg1">
                  <a:lumMod val="40000"/>
                  <a:lumOff val="6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170" name="Line 27"/>
            <p:cNvSpPr>
              <a:spLocks noChangeShapeType="1"/>
            </p:cNvSpPr>
            <p:nvPr/>
          </p:nvSpPr>
          <p:spPr bwMode="auto">
            <a:xfrm>
              <a:off x="1752" y="2795"/>
              <a:ext cx="288" cy="0"/>
            </a:xfrm>
            <a:prstGeom prst="line">
              <a:avLst/>
            </a:prstGeom>
            <a:noFill/>
            <a:ln w="12700">
              <a:solidFill>
                <a:schemeClr val="bg1">
                  <a:lumMod val="40000"/>
                  <a:lumOff val="6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</p:grpSp>
      <p:grpSp>
        <p:nvGrpSpPr>
          <p:cNvPr id="82948" name="Group 28"/>
          <p:cNvGrpSpPr>
            <a:grpSpLocks/>
          </p:cNvGrpSpPr>
          <p:nvPr/>
        </p:nvGrpSpPr>
        <p:grpSpPr bwMode="auto">
          <a:xfrm>
            <a:off x="4078288" y="4248150"/>
            <a:ext cx="758825" cy="952500"/>
            <a:chOff x="2569" y="2676"/>
            <a:chExt cx="478" cy="600"/>
          </a:xfrm>
        </p:grpSpPr>
        <p:sp>
          <p:nvSpPr>
            <p:cNvPr id="87147" name="Line 29"/>
            <p:cNvSpPr>
              <a:spLocks noChangeShapeType="1"/>
            </p:cNvSpPr>
            <p:nvPr/>
          </p:nvSpPr>
          <p:spPr bwMode="auto">
            <a:xfrm flipH="1">
              <a:off x="2569" y="2676"/>
              <a:ext cx="264" cy="118"/>
            </a:xfrm>
            <a:prstGeom prst="line">
              <a:avLst/>
            </a:prstGeom>
            <a:noFill/>
            <a:ln w="12700">
              <a:solidFill>
                <a:schemeClr val="bg1">
                  <a:lumMod val="40000"/>
                  <a:lumOff val="6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148" name="Line 30"/>
            <p:cNvSpPr>
              <a:spLocks noChangeShapeType="1"/>
            </p:cNvSpPr>
            <p:nvPr/>
          </p:nvSpPr>
          <p:spPr bwMode="auto">
            <a:xfrm flipH="1">
              <a:off x="2588" y="2720"/>
              <a:ext cx="264" cy="118"/>
            </a:xfrm>
            <a:prstGeom prst="line">
              <a:avLst/>
            </a:prstGeom>
            <a:noFill/>
            <a:ln w="12700">
              <a:solidFill>
                <a:schemeClr val="bg1">
                  <a:lumMod val="40000"/>
                  <a:lumOff val="6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149" name="Line 31"/>
            <p:cNvSpPr>
              <a:spLocks noChangeShapeType="1"/>
            </p:cNvSpPr>
            <p:nvPr/>
          </p:nvSpPr>
          <p:spPr bwMode="auto">
            <a:xfrm flipH="1">
              <a:off x="2608" y="2764"/>
              <a:ext cx="264" cy="118"/>
            </a:xfrm>
            <a:prstGeom prst="line">
              <a:avLst/>
            </a:prstGeom>
            <a:noFill/>
            <a:ln w="12700">
              <a:solidFill>
                <a:schemeClr val="bg1">
                  <a:lumMod val="40000"/>
                  <a:lumOff val="6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150" name="Line 32"/>
            <p:cNvSpPr>
              <a:spLocks noChangeShapeType="1"/>
            </p:cNvSpPr>
            <p:nvPr/>
          </p:nvSpPr>
          <p:spPr bwMode="auto">
            <a:xfrm flipH="1">
              <a:off x="2627" y="2807"/>
              <a:ext cx="264" cy="118"/>
            </a:xfrm>
            <a:prstGeom prst="line">
              <a:avLst/>
            </a:prstGeom>
            <a:noFill/>
            <a:ln w="12700">
              <a:solidFill>
                <a:schemeClr val="bg1">
                  <a:lumMod val="40000"/>
                  <a:lumOff val="6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151" name="Line 33"/>
            <p:cNvSpPr>
              <a:spLocks noChangeShapeType="1"/>
            </p:cNvSpPr>
            <p:nvPr/>
          </p:nvSpPr>
          <p:spPr bwMode="auto">
            <a:xfrm flipH="1">
              <a:off x="2666" y="2895"/>
              <a:ext cx="264" cy="118"/>
            </a:xfrm>
            <a:prstGeom prst="line">
              <a:avLst/>
            </a:prstGeom>
            <a:noFill/>
            <a:ln w="12700">
              <a:solidFill>
                <a:schemeClr val="bg1">
                  <a:lumMod val="40000"/>
                  <a:lumOff val="6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152" name="Line 34"/>
            <p:cNvSpPr>
              <a:spLocks noChangeShapeType="1"/>
            </p:cNvSpPr>
            <p:nvPr/>
          </p:nvSpPr>
          <p:spPr bwMode="auto">
            <a:xfrm flipH="1">
              <a:off x="2647" y="2851"/>
              <a:ext cx="264" cy="118"/>
            </a:xfrm>
            <a:prstGeom prst="line">
              <a:avLst/>
            </a:prstGeom>
            <a:noFill/>
            <a:ln w="12700">
              <a:solidFill>
                <a:schemeClr val="bg1">
                  <a:lumMod val="40000"/>
                  <a:lumOff val="6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153" name="Line 35"/>
            <p:cNvSpPr>
              <a:spLocks noChangeShapeType="1"/>
            </p:cNvSpPr>
            <p:nvPr/>
          </p:nvSpPr>
          <p:spPr bwMode="auto">
            <a:xfrm flipH="1">
              <a:off x="2686" y="2939"/>
              <a:ext cx="264" cy="118"/>
            </a:xfrm>
            <a:prstGeom prst="line">
              <a:avLst/>
            </a:prstGeom>
            <a:noFill/>
            <a:ln w="12700">
              <a:solidFill>
                <a:schemeClr val="bg1">
                  <a:lumMod val="40000"/>
                  <a:lumOff val="6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154" name="Line 36"/>
            <p:cNvSpPr>
              <a:spLocks noChangeShapeType="1"/>
            </p:cNvSpPr>
            <p:nvPr/>
          </p:nvSpPr>
          <p:spPr bwMode="auto">
            <a:xfrm flipH="1">
              <a:off x="2705" y="2983"/>
              <a:ext cx="264" cy="118"/>
            </a:xfrm>
            <a:prstGeom prst="line">
              <a:avLst/>
            </a:prstGeom>
            <a:noFill/>
            <a:ln w="12700">
              <a:solidFill>
                <a:schemeClr val="bg1">
                  <a:lumMod val="40000"/>
                  <a:lumOff val="6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155" name="Line 37"/>
            <p:cNvSpPr>
              <a:spLocks noChangeShapeType="1"/>
            </p:cNvSpPr>
            <p:nvPr/>
          </p:nvSpPr>
          <p:spPr bwMode="auto">
            <a:xfrm flipH="1">
              <a:off x="2725" y="3027"/>
              <a:ext cx="264" cy="118"/>
            </a:xfrm>
            <a:prstGeom prst="line">
              <a:avLst/>
            </a:prstGeom>
            <a:noFill/>
            <a:ln w="12700">
              <a:solidFill>
                <a:schemeClr val="bg1">
                  <a:lumMod val="40000"/>
                  <a:lumOff val="6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156" name="Line 38"/>
            <p:cNvSpPr>
              <a:spLocks noChangeShapeType="1"/>
            </p:cNvSpPr>
            <p:nvPr/>
          </p:nvSpPr>
          <p:spPr bwMode="auto">
            <a:xfrm flipH="1">
              <a:off x="2744" y="3070"/>
              <a:ext cx="264" cy="118"/>
            </a:xfrm>
            <a:prstGeom prst="line">
              <a:avLst/>
            </a:prstGeom>
            <a:noFill/>
            <a:ln w="12700">
              <a:solidFill>
                <a:schemeClr val="bg1">
                  <a:lumMod val="40000"/>
                  <a:lumOff val="6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157" name="Line 39"/>
            <p:cNvSpPr>
              <a:spLocks noChangeShapeType="1"/>
            </p:cNvSpPr>
            <p:nvPr/>
          </p:nvSpPr>
          <p:spPr bwMode="auto">
            <a:xfrm flipH="1">
              <a:off x="2783" y="3158"/>
              <a:ext cx="264" cy="118"/>
            </a:xfrm>
            <a:prstGeom prst="line">
              <a:avLst/>
            </a:prstGeom>
            <a:noFill/>
            <a:ln w="12700">
              <a:solidFill>
                <a:schemeClr val="bg1">
                  <a:lumMod val="40000"/>
                  <a:lumOff val="6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158" name="Line 40"/>
            <p:cNvSpPr>
              <a:spLocks noChangeShapeType="1"/>
            </p:cNvSpPr>
            <p:nvPr/>
          </p:nvSpPr>
          <p:spPr bwMode="auto">
            <a:xfrm flipH="1">
              <a:off x="2764" y="3114"/>
              <a:ext cx="264" cy="118"/>
            </a:xfrm>
            <a:prstGeom prst="line">
              <a:avLst/>
            </a:prstGeom>
            <a:noFill/>
            <a:ln w="12700">
              <a:solidFill>
                <a:schemeClr val="bg1">
                  <a:lumMod val="40000"/>
                  <a:lumOff val="6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</p:grpSp>
      <p:grpSp>
        <p:nvGrpSpPr>
          <p:cNvPr id="82949" name="Group 41"/>
          <p:cNvGrpSpPr>
            <a:grpSpLocks/>
          </p:cNvGrpSpPr>
          <p:nvPr/>
        </p:nvGrpSpPr>
        <p:grpSpPr bwMode="auto">
          <a:xfrm>
            <a:off x="3917950" y="3048000"/>
            <a:ext cx="622300" cy="914400"/>
            <a:chOff x="2468" y="1920"/>
            <a:chExt cx="392" cy="576"/>
          </a:xfrm>
        </p:grpSpPr>
        <p:sp>
          <p:nvSpPr>
            <p:cNvPr id="87135" name="Line 42"/>
            <p:cNvSpPr>
              <a:spLocks noChangeShapeType="1"/>
            </p:cNvSpPr>
            <p:nvPr/>
          </p:nvSpPr>
          <p:spPr bwMode="auto">
            <a:xfrm flipH="1" flipV="1">
              <a:off x="2578" y="1920"/>
              <a:ext cx="282" cy="60"/>
            </a:xfrm>
            <a:prstGeom prst="line">
              <a:avLst/>
            </a:prstGeom>
            <a:noFill/>
            <a:ln w="12700">
              <a:solidFill>
                <a:schemeClr val="bg1">
                  <a:lumMod val="40000"/>
                  <a:lumOff val="6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136" name="Line 43"/>
            <p:cNvSpPr>
              <a:spLocks noChangeShapeType="1"/>
            </p:cNvSpPr>
            <p:nvPr/>
          </p:nvSpPr>
          <p:spPr bwMode="auto">
            <a:xfrm flipH="1" flipV="1">
              <a:off x="2568" y="1967"/>
              <a:ext cx="282" cy="60"/>
            </a:xfrm>
            <a:prstGeom prst="line">
              <a:avLst/>
            </a:prstGeom>
            <a:noFill/>
            <a:ln w="12700">
              <a:solidFill>
                <a:schemeClr val="bg1">
                  <a:lumMod val="40000"/>
                  <a:lumOff val="6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137" name="Line 44"/>
            <p:cNvSpPr>
              <a:spLocks noChangeShapeType="1"/>
            </p:cNvSpPr>
            <p:nvPr/>
          </p:nvSpPr>
          <p:spPr bwMode="auto">
            <a:xfrm flipH="1" flipV="1">
              <a:off x="2558" y="2014"/>
              <a:ext cx="282" cy="60"/>
            </a:xfrm>
            <a:prstGeom prst="line">
              <a:avLst/>
            </a:prstGeom>
            <a:noFill/>
            <a:ln w="12700">
              <a:solidFill>
                <a:schemeClr val="bg1">
                  <a:lumMod val="40000"/>
                  <a:lumOff val="6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138" name="Line 45"/>
            <p:cNvSpPr>
              <a:spLocks noChangeShapeType="1"/>
            </p:cNvSpPr>
            <p:nvPr/>
          </p:nvSpPr>
          <p:spPr bwMode="auto">
            <a:xfrm flipH="1" flipV="1">
              <a:off x="2548" y="2061"/>
              <a:ext cx="282" cy="60"/>
            </a:xfrm>
            <a:prstGeom prst="line">
              <a:avLst/>
            </a:prstGeom>
            <a:noFill/>
            <a:ln w="12700">
              <a:solidFill>
                <a:schemeClr val="bg1">
                  <a:lumMod val="40000"/>
                  <a:lumOff val="6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139" name="Line 46"/>
            <p:cNvSpPr>
              <a:spLocks noChangeShapeType="1"/>
            </p:cNvSpPr>
            <p:nvPr/>
          </p:nvSpPr>
          <p:spPr bwMode="auto">
            <a:xfrm flipH="1" flipV="1">
              <a:off x="2528" y="2155"/>
              <a:ext cx="282" cy="60"/>
            </a:xfrm>
            <a:prstGeom prst="line">
              <a:avLst/>
            </a:prstGeom>
            <a:noFill/>
            <a:ln w="12700">
              <a:solidFill>
                <a:schemeClr val="bg1">
                  <a:lumMod val="40000"/>
                  <a:lumOff val="6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140" name="Line 47"/>
            <p:cNvSpPr>
              <a:spLocks noChangeShapeType="1"/>
            </p:cNvSpPr>
            <p:nvPr/>
          </p:nvSpPr>
          <p:spPr bwMode="auto">
            <a:xfrm flipH="1" flipV="1">
              <a:off x="2538" y="2108"/>
              <a:ext cx="282" cy="60"/>
            </a:xfrm>
            <a:prstGeom prst="line">
              <a:avLst/>
            </a:prstGeom>
            <a:noFill/>
            <a:ln w="12700">
              <a:solidFill>
                <a:schemeClr val="bg1">
                  <a:lumMod val="40000"/>
                  <a:lumOff val="6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141" name="Line 48"/>
            <p:cNvSpPr>
              <a:spLocks noChangeShapeType="1"/>
            </p:cNvSpPr>
            <p:nvPr/>
          </p:nvSpPr>
          <p:spPr bwMode="auto">
            <a:xfrm flipH="1" flipV="1">
              <a:off x="2518" y="2201"/>
              <a:ext cx="282" cy="60"/>
            </a:xfrm>
            <a:prstGeom prst="line">
              <a:avLst/>
            </a:prstGeom>
            <a:noFill/>
            <a:ln w="12700">
              <a:solidFill>
                <a:schemeClr val="bg1">
                  <a:lumMod val="40000"/>
                  <a:lumOff val="6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142" name="Line 49"/>
            <p:cNvSpPr>
              <a:spLocks noChangeShapeType="1"/>
            </p:cNvSpPr>
            <p:nvPr/>
          </p:nvSpPr>
          <p:spPr bwMode="auto">
            <a:xfrm flipH="1" flipV="1">
              <a:off x="2508" y="2248"/>
              <a:ext cx="282" cy="60"/>
            </a:xfrm>
            <a:prstGeom prst="line">
              <a:avLst/>
            </a:prstGeom>
            <a:noFill/>
            <a:ln w="12700">
              <a:solidFill>
                <a:schemeClr val="bg1">
                  <a:lumMod val="40000"/>
                  <a:lumOff val="6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143" name="Line 50"/>
            <p:cNvSpPr>
              <a:spLocks noChangeShapeType="1"/>
            </p:cNvSpPr>
            <p:nvPr/>
          </p:nvSpPr>
          <p:spPr bwMode="auto">
            <a:xfrm flipH="1" flipV="1">
              <a:off x="2498" y="2295"/>
              <a:ext cx="282" cy="60"/>
            </a:xfrm>
            <a:prstGeom prst="line">
              <a:avLst/>
            </a:prstGeom>
            <a:noFill/>
            <a:ln w="12700">
              <a:solidFill>
                <a:schemeClr val="bg1">
                  <a:lumMod val="40000"/>
                  <a:lumOff val="6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144" name="Line 51"/>
            <p:cNvSpPr>
              <a:spLocks noChangeShapeType="1"/>
            </p:cNvSpPr>
            <p:nvPr/>
          </p:nvSpPr>
          <p:spPr bwMode="auto">
            <a:xfrm flipH="1" flipV="1">
              <a:off x="2488" y="2342"/>
              <a:ext cx="282" cy="60"/>
            </a:xfrm>
            <a:prstGeom prst="line">
              <a:avLst/>
            </a:prstGeom>
            <a:noFill/>
            <a:ln w="12700">
              <a:solidFill>
                <a:schemeClr val="bg1">
                  <a:lumMod val="40000"/>
                  <a:lumOff val="6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145" name="Line 52"/>
            <p:cNvSpPr>
              <a:spLocks noChangeShapeType="1"/>
            </p:cNvSpPr>
            <p:nvPr/>
          </p:nvSpPr>
          <p:spPr bwMode="auto">
            <a:xfrm flipH="1" flipV="1">
              <a:off x="2468" y="2436"/>
              <a:ext cx="282" cy="60"/>
            </a:xfrm>
            <a:prstGeom prst="line">
              <a:avLst/>
            </a:prstGeom>
            <a:noFill/>
            <a:ln w="12700">
              <a:solidFill>
                <a:schemeClr val="bg1">
                  <a:lumMod val="40000"/>
                  <a:lumOff val="6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146" name="Line 53"/>
            <p:cNvSpPr>
              <a:spLocks noChangeShapeType="1"/>
            </p:cNvSpPr>
            <p:nvPr/>
          </p:nvSpPr>
          <p:spPr bwMode="auto">
            <a:xfrm flipH="1" flipV="1">
              <a:off x="2478" y="2389"/>
              <a:ext cx="282" cy="60"/>
            </a:xfrm>
            <a:prstGeom prst="line">
              <a:avLst/>
            </a:prstGeom>
            <a:noFill/>
            <a:ln w="12700">
              <a:solidFill>
                <a:schemeClr val="bg1">
                  <a:lumMod val="40000"/>
                  <a:lumOff val="6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</p:grpSp>
      <p:grpSp>
        <p:nvGrpSpPr>
          <p:cNvPr id="82950" name="Group 54"/>
          <p:cNvGrpSpPr>
            <a:grpSpLocks/>
          </p:cNvGrpSpPr>
          <p:nvPr/>
        </p:nvGrpSpPr>
        <p:grpSpPr bwMode="auto">
          <a:xfrm>
            <a:off x="5895975" y="5297488"/>
            <a:ext cx="933450" cy="682625"/>
            <a:chOff x="3714" y="3337"/>
            <a:chExt cx="588" cy="430"/>
          </a:xfrm>
        </p:grpSpPr>
        <p:sp>
          <p:nvSpPr>
            <p:cNvPr id="87123" name="Line 55"/>
            <p:cNvSpPr>
              <a:spLocks noChangeShapeType="1"/>
            </p:cNvSpPr>
            <p:nvPr/>
          </p:nvSpPr>
          <p:spPr bwMode="auto">
            <a:xfrm>
              <a:off x="3714" y="3491"/>
              <a:ext cx="84" cy="276"/>
            </a:xfrm>
            <a:prstGeom prst="line">
              <a:avLst/>
            </a:prstGeom>
            <a:noFill/>
            <a:ln w="12700">
              <a:solidFill>
                <a:schemeClr val="bg1">
                  <a:lumMod val="40000"/>
                  <a:lumOff val="6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124" name="Line 56"/>
            <p:cNvSpPr>
              <a:spLocks noChangeShapeType="1"/>
            </p:cNvSpPr>
            <p:nvPr/>
          </p:nvSpPr>
          <p:spPr bwMode="auto">
            <a:xfrm>
              <a:off x="3759" y="3477"/>
              <a:ext cx="84" cy="276"/>
            </a:xfrm>
            <a:prstGeom prst="line">
              <a:avLst/>
            </a:prstGeom>
            <a:noFill/>
            <a:ln w="12700">
              <a:solidFill>
                <a:schemeClr val="bg1">
                  <a:lumMod val="40000"/>
                  <a:lumOff val="6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125" name="Line 57"/>
            <p:cNvSpPr>
              <a:spLocks noChangeShapeType="1"/>
            </p:cNvSpPr>
            <p:nvPr/>
          </p:nvSpPr>
          <p:spPr bwMode="auto">
            <a:xfrm>
              <a:off x="3805" y="3463"/>
              <a:ext cx="84" cy="276"/>
            </a:xfrm>
            <a:prstGeom prst="line">
              <a:avLst/>
            </a:prstGeom>
            <a:noFill/>
            <a:ln w="12700">
              <a:solidFill>
                <a:schemeClr val="bg1">
                  <a:lumMod val="40000"/>
                  <a:lumOff val="6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126" name="Line 58"/>
            <p:cNvSpPr>
              <a:spLocks noChangeShapeType="1"/>
            </p:cNvSpPr>
            <p:nvPr/>
          </p:nvSpPr>
          <p:spPr bwMode="auto">
            <a:xfrm>
              <a:off x="3851" y="3449"/>
              <a:ext cx="84" cy="276"/>
            </a:xfrm>
            <a:prstGeom prst="line">
              <a:avLst/>
            </a:prstGeom>
            <a:noFill/>
            <a:ln w="12700">
              <a:solidFill>
                <a:schemeClr val="bg1">
                  <a:lumMod val="40000"/>
                  <a:lumOff val="6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127" name="Line 59"/>
            <p:cNvSpPr>
              <a:spLocks noChangeShapeType="1"/>
            </p:cNvSpPr>
            <p:nvPr/>
          </p:nvSpPr>
          <p:spPr bwMode="auto">
            <a:xfrm>
              <a:off x="3943" y="3421"/>
              <a:ext cx="84" cy="276"/>
            </a:xfrm>
            <a:prstGeom prst="line">
              <a:avLst/>
            </a:prstGeom>
            <a:noFill/>
            <a:ln w="12700">
              <a:solidFill>
                <a:schemeClr val="bg1">
                  <a:lumMod val="40000"/>
                  <a:lumOff val="6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128" name="Line 60"/>
            <p:cNvSpPr>
              <a:spLocks noChangeShapeType="1"/>
            </p:cNvSpPr>
            <p:nvPr/>
          </p:nvSpPr>
          <p:spPr bwMode="auto">
            <a:xfrm>
              <a:off x="3897" y="3435"/>
              <a:ext cx="84" cy="276"/>
            </a:xfrm>
            <a:prstGeom prst="line">
              <a:avLst/>
            </a:prstGeom>
            <a:noFill/>
            <a:ln w="12700">
              <a:solidFill>
                <a:schemeClr val="bg1">
                  <a:lumMod val="40000"/>
                  <a:lumOff val="6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129" name="Line 61"/>
            <p:cNvSpPr>
              <a:spLocks noChangeShapeType="1"/>
            </p:cNvSpPr>
            <p:nvPr/>
          </p:nvSpPr>
          <p:spPr bwMode="auto">
            <a:xfrm>
              <a:off x="3989" y="3407"/>
              <a:ext cx="84" cy="276"/>
            </a:xfrm>
            <a:prstGeom prst="line">
              <a:avLst/>
            </a:prstGeom>
            <a:noFill/>
            <a:ln w="12700">
              <a:solidFill>
                <a:schemeClr val="bg1">
                  <a:lumMod val="40000"/>
                  <a:lumOff val="6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130" name="Line 62"/>
            <p:cNvSpPr>
              <a:spLocks noChangeShapeType="1"/>
            </p:cNvSpPr>
            <p:nvPr/>
          </p:nvSpPr>
          <p:spPr bwMode="auto">
            <a:xfrm>
              <a:off x="4035" y="3393"/>
              <a:ext cx="84" cy="276"/>
            </a:xfrm>
            <a:prstGeom prst="line">
              <a:avLst/>
            </a:prstGeom>
            <a:noFill/>
            <a:ln w="12700">
              <a:solidFill>
                <a:schemeClr val="bg1">
                  <a:lumMod val="40000"/>
                  <a:lumOff val="6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131" name="Line 63"/>
            <p:cNvSpPr>
              <a:spLocks noChangeShapeType="1"/>
            </p:cNvSpPr>
            <p:nvPr/>
          </p:nvSpPr>
          <p:spPr bwMode="auto">
            <a:xfrm>
              <a:off x="4081" y="3379"/>
              <a:ext cx="84" cy="276"/>
            </a:xfrm>
            <a:prstGeom prst="line">
              <a:avLst/>
            </a:prstGeom>
            <a:noFill/>
            <a:ln w="12700">
              <a:solidFill>
                <a:schemeClr val="bg1">
                  <a:lumMod val="40000"/>
                  <a:lumOff val="6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132" name="Line 64"/>
            <p:cNvSpPr>
              <a:spLocks noChangeShapeType="1"/>
            </p:cNvSpPr>
            <p:nvPr/>
          </p:nvSpPr>
          <p:spPr bwMode="auto">
            <a:xfrm>
              <a:off x="4127" y="3365"/>
              <a:ext cx="84" cy="276"/>
            </a:xfrm>
            <a:prstGeom prst="line">
              <a:avLst/>
            </a:prstGeom>
            <a:noFill/>
            <a:ln w="12700">
              <a:solidFill>
                <a:schemeClr val="bg1">
                  <a:lumMod val="40000"/>
                  <a:lumOff val="6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133" name="Line 65"/>
            <p:cNvSpPr>
              <a:spLocks noChangeShapeType="1"/>
            </p:cNvSpPr>
            <p:nvPr/>
          </p:nvSpPr>
          <p:spPr bwMode="auto">
            <a:xfrm>
              <a:off x="4218" y="3337"/>
              <a:ext cx="84" cy="276"/>
            </a:xfrm>
            <a:prstGeom prst="line">
              <a:avLst/>
            </a:prstGeom>
            <a:noFill/>
            <a:ln w="12700">
              <a:solidFill>
                <a:schemeClr val="bg1">
                  <a:lumMod val="40000"/>
                  <a:lumOff val="6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134" name="Line 66"/>
            <p:cNvSpPr>
              <a:spLocks noChangeShapeType="1"/>
            </p:cNvSpPr>
            <p:nvPr/>
          </p:nvSpPr>
          <p:spPr bwMode="auto">
            <a:xfrm>
              <a:off x="4173" y="3351"/>
              <a:ext cx="84" cy="276"/>
            </a:xfrm>
            <a:prstGeom prst="line">
              <a:avLst/>
            </a:prstGeom>
            <a:noFill/>
            <a:ln w="12700">
              <a:solidFill>
                <a:schemeClr val="bg1">
                  <a:lumMod val="40000"/>
                  <a:lumOff val="6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</p:grpSp>
      <p:grpSp>
        <p:nvGrpSpPr>
          <p:cNvPr id="82951" name="Group 67"/>
          <p:cNvGrpSpPr>
            <a:grpSpLocks/>
          </p:cNvGrpSpPr>
          <p:nvPr/>
        </p:nvGrpSpPr>
        <p:grpSpPr bwMode="auto">
          <a:xfrm>
            <a:off x="7077075" y="2957513"/>
            <a:ext cx="704850" cy="942975"/>
            <a:chOff x="4458" y="1863"/>
            <a:chExt cx="444" cy="594"/>
          </a:xfrm>
        </p:grpSpPr>
        <p:sp>
          <p:nvSpPr>
            <p:cNvPr id="87111" name="Line 68"/>
            <p:cNvSpPr>
              <a:spLocks noChangeShapeType="1"/>
            </p:cNvSpPr>
            <p:nvPr/>
          </p:nvSpPr>
          <p:spPr bwMode="auto">
            <a:xfrm>
              <a:off x="4458" y="2363"/>
              <a:ext cx="272" cy="94"/>
            </a:xfrm>
            <a:prstGeom prst="line">
              <a:avLst/>
            </a:prstGeom>
            <a:noFill/>
            <a:ln w="12700">
              <a:solidFill>
                <a:schemeClr val="bg1">
                  <a:lumMod val="40000"/>
                  <a:lumOff val="6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112" name="Line 69"/>
            <p:cNvSpPr>
              <a:spLocks noChangeShapeType="1"/>
            </p:cNvSpPr>
            <p:nvPr/>
          </p:nvSpPr>
          <p:spPr bwMode="auto">
            <a:xfrm>
              <a:off x="4474" y="2317"/>
              <a:ext cx="272" cy="94"/>
            </a:xfrm>
            <a:prstGeom prst="line">
              <a:avLst/>
            </a:prstGeom>
            <a:noFill/>
            <a:ln w="12700">
              <a:solidFill>
                <a:schemeClr val="bg1">
                  <a:lumMod val="40000"/>
                  <a:lumOff val="6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113" name="Line 70"/>
            <p:cNvSpPr>
              <a:spLocks noChangeShapeType="1"/>
            </p:cNvSpPr>
            <p:nvPr/>
          </p:nvSpPr>
          <p:spPr bwMode="auto">
            <a:xfrm>
              <a:off x="4489" y="2272"/>
              <a:ext cx="272" cy="94"/>
            </a:xfrm>
            <a:prstGeom prst="line">
              <a:avLst/>
            </a:prstGeom>
            <a:noFill/>
            <a:ln w="12700">
              <a:solidFill>
                <a:schemeClr val="bg1">
                  <a:lumMod val="40000"/>
                  <a:lumOff val="6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114" name="Line 71"/>
            <p:cNvSpPr>
              <a:spLocks noChangeShapeType="1"/>
            </p:cNvSpPr>
            <p:nvPr/>
          </p:nvSpPr>
          <p:spPr bwMode="auto">
            <a:xfrm>
              <a:off x="4505" y="2226"/>
              <a:ext cx="272" cy="94"/>
            </a:xfrm>
            <a:prstGeom prst="line">
              <a:avLst/>
            </a:prstGeom>
            <a:noFill/>
            <a:ln w="12700">
              <a:solidFill>
                <a:schemeClr val="bg1">
                  <a:lumMod val="40000"/>
                  <a:lumOff val="6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115" name="Line 72"/>
            <p:cNvSpPr>
              <a:spLocks noChangeShapeType="1"/>
            </p:cNvSpPr>
            <p:nvPr/>
          </p:nvSpPr>
          <p:spPr bwMode="auto">
            <a:xfrm>
              <a:off x="4536" y="2136"/>
              <a:ext cx="272" cy="94"/>
            </a:xfrm>
            <a:prstGeom prst="line">
              <a:avLst/>
            </a:prstGeom>
            <a:noFill/>
            <a:ln w="12700">
              <a:solidFill>
                <a:schemeClr val="bg1">
                  <a:lumMod val="40000"/>
                  <a:lumOff val="6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116" name="Line 73"/>
            <p:cNvSpPr>
              <a:spLocks noChangeShapeType="1"/>
            </p:cNvSpPr>
            <p:nvPr/>
          </p:nvSpPr>
          <p:spPr bwMode="auto">
            <a:xfrm>
              <a:off x="4521" y="2181"/>
              <a:ext cx="272" cy="94"/>
            </a:xfrm>
            <a:prstGeom prst="line">
              <a:avLst/>
            </a:prstGeom>
            <a:noFill/>
            <a:ln w="12700">
              <a:solidFill>
                <a:schemeClr val="bg1">
                  <a:lumMod val="40000"/>
                  <a:lumOff val="6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117" name="Line 74"/>
            <p:cNvSpPr>
              <a:spLocks noChangeShapeType="1"/>
            </p:cNvSpPr>
            <p:nvPr/>
          </p:nvSpPr>
          <p:spPr bwMode="auto">
            <a:xfrm>
              <a:off x="4552" y="2090"/>
              <a:ext cx="272" cy="94"/>
            </a:xfrm>
            <a:prstGeom prst="line">
              <a:avLst/>
            </a:prstGeom>
            <a:noFill/>
            <a:ln w="12700">
              <a:solidFill>
                <a:schemeClr val="bg1">
                  <a:lumMod val="40000"/>
                  <a:lumOff val="6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118" name="Line 75"/>
            <p:cNvSpPr>
              <a:spLocks noChangeShapeType="1"/>
            </p:cNvSpPr>
            <p:nvPr/>
          </p:nvSpPr>
          <p:spPr bwMode="auto">
            <a:xfrm>
              <a:off x="4567" y="2045"/>
              <a:ext cx="272" cy="94"/>
            </a:xfrm>
            <a:prstGeom prst="line">
              <a:avLst/>
            </a:prstGeom>
            <a:noFill/>
            <a:ln w="12700">
              <a:solidFill>
                <a:schemeClr val="bg1">
                  <a:lumMod val="40000"/>
                  <a:lumOff val="6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119" name="Line 76"/>
            <p:cNvSpPr>
              <a:spLocks noChangeShapeType="1"/>
            </p:cNvSpPr>
            <p:nvPr/>
          </p:nvSpPr>
          <p:spPr bwMode="auto">
            <a:xfrm>
              <a:off x="4583" y="2000"/>
              <a:ext cx="272" cy="94"/>
            </a:xfrm>
            <a:prstGeom prst="line">
              <a:avLst/>
            </a:prstGeom>
            <a:noFill/>
            <a:ln w="12700">
              <a:solidFill>
                <a:schemeClr val="bg1">
                  <a:lumMod val="40000"/>
                  <a:lumOff val="6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120" name="Line 77"/>
            <p:cNvSpPr>
              <a:spLocks noChangeShapeType="1"/>
            </p:cNvSpPr>
            <p:nvPr/>
          </p:nvSpPr>
          <p:spPr bwMode="auto">
            <a:xfrm>
              <a:off x="4599" y="1954"/>
              <a:ext cx="272" cy="94"/>
            </a:xfrm>
            <a:prstGeom prst="line">
              <a:avLst/>
            </a:prstGeom>
            <a:noFill/>
            <a:ln w="12700">
              <a:solidFill>
                <a:schemeClr val="bg1">
                  <a:lumMod val="40000"/>
                  <a:lumOff val="6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121" name="Line 78"/>
            <p:cNvSpPr>
              <a:spLocks noChangeShapeType="1"/>
            </p:cNvSpPr>
            <p:nvPr/>
          </p:nvSpPr>
          <p:spPr bwMode="auto">
            <a:xfrm>
              <a:off x="4630" y="1863"/>
              <a:ext cx="272" cy="94"/>
            </a:xfrm>
            <a:prstGeom prst="line">
              <a:avLst/>
            </a:prstGeom>
            <a:noFill/>
            <a:ln w="12700">
              <a:solidFill>
                <a:schemeClr val="bg1">
                  <a:lumMod val="40000"/>
                  <a:lumOff val="6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122" name="Line 79"/>
            <p:cNvSpPr>
              <a:spLocks noChangeShapeType="1"/>
            </p:cNvSpPr>
            <p:nvPr/>
          </p:nvSpPr>
          <p:spPr bwMode="auto">
            <a:xfrm>
              <a:off x="4614" y="1909"/>
              <a:ext cx="272" cy="94"/>
            </a:xfrm>
            <a:prstGeom prst="line">
              <a:avLst/>
            </a:prstGeom>
            <a:noFill/>
            <a:ln w="12700">
              <a:solidFill>
                <a:schemeClr val="bg1">
                  <a:lumMod val="40000"/>
                  <a:lumOff val="6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</p:grpSp>
      <p:grpSp>
        <p:nvGrpSpPr>
          <p:cNvPr id="82952" name="Group 80"/>
          <p:cNvGrpSpPr>
            <a:grpSpLocks/>
          </p:cNvGrpSpPr>
          <p:nvPr/>
        </p:nvGrpSpPr>
        <p:grpSpPr bwMode="auto">
          <a:xfrm>
            <a:off x="960438" y="1905000"/>
            <a:ext cx="593725" cy="1060450"/>
            <a:chOff x="605" y="1200"/>
            <a:chExt cx="374" cy="668"/>
          </a:xfrm>
        </p:grpSpPr>
        <p:sp>
          <p:nvSpPr>
            <p:cNvPr id="87099" name="Line 81"/>
            <p:cNvSpPr>
              <a:spLocks noChangeShapeType="1"/>
            </p:cNvSpPr>
            <p:nvPr/>
          </p:nvSpPr>
          <p:spPr bwMode="auto">
            <a:xfrm>
              <a:off x="605" y="1812"/>
              <a:ext cx="284" cy="56"/>
            </a:xfrm>
            <a:prstGeom prst="line">
              <a:avLst/>
            </a:prstGeom>
            <a:noFill/>
            <a:ln w="12700">
              <a:solidFill>
                <a:schemeClr val="bg1">
                  <a:lumMod val="60000"/>
                  <a:lumOff val="4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100" name="Line 82"/>
            <p:cNvSpPr>
              <a:spLocks noChangeShapeType="1"/>
            </p:cNvSpPr>
            <p:nvPr/>
          </p:nvSpPr>
          <p:spPr bwMode="auto">
            <a:xfrm>
              <a:off x="613" y="1755"/>
              <a:ext cx="284" cy="58"/>
            </a:xfrm>
            <a:prstGeom prst="line">
              <a:avLst/>
            </a:prstGeom>
            <a:noFill/>
            <a:ln w="12700">
              <a:solidFill>
                <a:schemeClr val="bg1">
                  <a:lumMod val="60000"/>
                  <a:lumOff val="4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101" name="Line 83"/>
            <p:cNvSpPr>
              <a:spLocks noChangeShapeType="1"/>
            </p:cNvSpPr>
            <p:nvPr/>
          </p:nvSpPr>
          <p:spPr bwMode="auto">
            <a:xfrm>
              <a:off x="621" y="1700"/>
              <a:ext cx="283" cy="57"/>
            </a:xfrm>
            <a:prstGeom prst="line">
              <a:avLst/>
            </a:prstGeom>
            <a:noFill/>
            <a:ln w="12700">
              <a:solidFill>
                <a:schemeClr val="bg1">
                  <a:lumMod val="60000"/>
                  <a:lumOff val="4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102" name="Line 84"/>
            <p:cNvSpPr>
              <a:spLocks noChangeShapeType="1"/>
            </p:cNvSpPr>
            <p:nvPr/>
          </p:nvSpPr>
          <p:spPr bwMode="auto">
            <a:xfrm>
              <a:off x="629" y="1645"/>
              <a:ext cx="284" cy="56"/>
            </a:xfrm>
            <a:prstGeom prst="line">
              <a:avLst/>
            </a:prstGeom>
            <a:noFill/>
            <a:ln w="12700">
              <a:solidFill>
                <a:schemeClr val="bg1">
                  <a:lumMod val="60000"/>
                  <a:lumOff val="4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103" name="Line 85"/>
            <p:cNvSpPr>
              <a:spLocks noChangeShapeType="1"/>
            </p:cNvSpPr>
            <p:nvPr/>
          </p:nvSpPr>
          <p:spPr bwMode="auto">
            <a:xfrm>
              <a:off x="646" y="1532"/>
              <a:ext cx="283" cy="58"/>
            </a:xfrm>
            <a:prstGeom prst="line">
              <a:avLst/>
            </a:prstGeom>
            <a:noFill/>
            <a:ln w="12700">
              <a:solidFill>
                <a:schemeClr val="bg1">
                  <a:lumMod val="60000"/>
                  <a:lumOff val="4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104" name="Line 86"/>
            <p:cNvSpPr>
              <a:spLocks noChangeShapeType="1"/>
            </p:cNvSpPr>
            <p:nvPr/>
          </p:nvSpPr>
          <p:spPr bwMode="auto">
            <a:xfrm>
              <a:off x="638" y="1588"/>
              <a:ext cx="283" cy="58"/>
            </a:xfrm>
            <a:prstGeom prst="line">
              <a:avLst/>
            </a:prstGeom>
            <a:noFill/>
            <a:ln w="12700">
              <a:solidFill>
                <a:schemeClr val="bg1">
                  <a:lumMod val="60000"/>
                  <a:lumOff val="4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105" name="Line 87"/>
            <p:cNvSpPr>
              <a:spLocks noChangeShapeType="1"/>
            </p:cNvSpPr>
            <p:nvPr/>
          </p:nvSpPr>
          <p:spPr bwMode="auto">
            <a:xfrm>
              <a:off x="655" y="1478"/>
              <a:ext cx="283" cy="58"/>
            </a:xfrm>
            <a:prstGeom prst="line">
              <a:avLst/>
            </a:prstGeom>
            <a:noFill/>
            <a:ln w="12700">
              <a:solidFill>
                <a:schemeClr val="bg1">
                  <a:lumMod val="60000"/>
                  <a:lumOff val="4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106" name="Line 88"/>
            <p:cNvSpPr>
              <a:spLocks noChangeShapeType="1"/>
            </p:cNvSpPr>
            <p:nvPr/>
          </p:nvSpPr>
          <p:spPr bwMode="auto">
            <a:xfrm>
              <a:off x="663" y="1422"/>
              <a:ext cx="283" cy="58"/>
            </a:xfrm>
            <a:prstGeom prst="line">
              <a:avLst/>
            </a:prstGeom>
            <a:noFill/>
            <a:ln w="12700">
              <a:solidFill>
                <a:schemeClr val="bg1">
                  <a:lumMod val="60000"/>
                  <a:lumOff val="4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107" name="Line 89"/>
            <p:cNvSpPr>
              <a:spLocks noChangeShapeType="1"/>
            </p:cNvSpPr>
            <p:nvPr/>
          </p:nvSpPr>
          <p:spPr bwMode="auto">
            <a:xfrm>
              <a:off x="671" y="1367"/>
              <a:ext cx="284" cy="56"/>
            </a:xfrm>
            <a:prstGeom prst="line">
              <a:avLst/>
            </a:prstGeom>
            <a:noFill/>
            <a:ln w="12700">
              <a:solidFill>
                <a:schemeClr val="bg1">
                  <a:lumMod val="60000"/>
                  <a:lumOff val="4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108" name="Line 90"/>
            <p:cNvSpPr>
              <a:spLocks noChangeShapeType="1"/>
            </p:cNvSpPr>
            <p:nvPr/>
          </p:nvSpPr>
          <p:spPr bwMode="auto">
            <a:xfrm>
              <a:off x="680" y="1311"/>
              <a:ext cx="283" cy="57"/>
            </a:xfrm>
            <a:prstGeom prst="line">
              <a:avLst/>
            </a:prstGeom>
            <a:noFill/>
            <a:ln w="12700">
              <a:solidFill>
                <a:schemeClr val="bg1">
                  <a:lumMod val="60000"/>
                  <a:lumOff val="4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109" name="Line 91"/>
            <p:cNvSpPr>
              <a:spLocks noChangeShapeType="1"/>
            </p:cNvSpPr>
            <p:nvPr/>
          </p:nvSpPr>
          <p:spPr bwMode="auto">
            <a:xfrm>
              <a:off x="695" y="1200"/>
              <a:ext cx="284" cy="56"/>
            </a:xfrm>
            <a:prstGeom prst="line">
              <a:avLst/>
            </a:prstGeom>
            <a:noFill/>
            <a:ln w="12700">
              <a:solidFill>
                <a:schemeClr val="bg1">
                  <a:lumMod val="60000"/>
                  <a:lumOff val="4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110" name="Line 92"/>
            <p:cNvSpPr>
              <a:spLocks noChangeShapeType="1"/>
            </p:cNvSpPr>
            <p:nvPr/>
          </p:nvSpPr>
          <p:spPr bwMode="auto">
            <a:xfrm>
              <a:off x="687" y="1255"/>
              <a:ext cx="284" cy="58"/>
            </a:xfrm>
            <a:prstGeom prst="line">
              <a:avLst/>
            </a:prstGeom>
            <a:noFill/>
            <a:ln w="12700">
              <a:solidFill>
                <a:schemeClr val="bg1">
                  <a:lumMod val="60000"/>
                  <a:lumOff val="4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</p:grpSp>
      <p:grpSp>
        <p:nvGrpSpPr>
          <p:cNvPr id="82953" name="Group 93"/>
          <p:cNvGrpSpPr>
            <a:grpSpLocks/>
          </p:cNvGrpSpPr>
          <p:nvPr/>
        </p:nvGrpSpPr>
        <p:grpSpPr bwMode="auto">
          <a:xfrm>
            <a:off x="2784475" y="2025650"/>
            <a:ext cx="1365250" cy="977900"/>
            <a:chOff x="1754" y="1276"/>
            <a:chExt cx="860" cy="616"/>
          </a:xfrm>
        </p:grpSpPr>
        <p:sp>
          <p:nvSpPr>
            <p:cNvPr id="87087" name="Line 94"/>
            <p:cNvSpPr>
              <a:spLocks noChangeShapeType="1"/>
            </p:cNvSpPr>
            <p:nvPr/>
          </p:nvSpPr>
          <p:spPr bwMode="auto">
            <a:xfrm flipH="1">
              <a:off x="1754" y="1276"/>
              <a:ext cx="128" cy="258"/>
            </a:xfrm>
            <a:prstGeom prst="line">
              <a:avLst/>
            </a:prstGeom>
            <a:noFill/>
            <a:ln w="12700">
              <a:solidFill>
                <a:schemeClr val="bg1">
                  <a:lumMod val="40000"/>
                  <a:lumOff val="6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088" name="Line 95"/>
            <p:cNvSpPr>
              <a:spLocks noChangeShapeType="1"/>
            </p:cNvSpPr>
            <p:nvPr/>
          </p:nvSpPr>
          <p:spPr bwMode="auto">
            <a:xfrm flipH="1">
              <a:off x="1820" y="1308"/>
              <a:ext cx="127" cy="259"/>
            </a:xfrm>
            <a:prstGeom prst="line">
              <a:avLst/>
            </a:prstGeom>
            <a:noFill/>
            <a:ln w="12700">
              <a:solidFill>
                <a:schemeClr val="bg1">
                  <a:lumMod val="40000"/>
                  <a:lumOff val="6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089" name="Line 96"/>
            <p:cNvSpPr>
              <a:spLocks noChangeShapeType="1"/>
            </p:cNvSpPr>
            <p:nvPr/>
          </p:nvSpPr>
          <p:spPr bwMode="auto">
            <a:xfrm flipH="1">
              <a:off x="1886" y="1342"/>
              <a:ext cx="127" cy="257"/>
            </a:xfrm>
            <a:prstGeom prst="line">
              <a:avLst/>
            </a:prstGeom>
            <a:noFill/>
            <a:ln w="12700">
              <a:solidFill>
                <a:schemeClr val="bg1">
                  <a:lumMod val="40000"/>
                  <a:lumOff val="6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090" name="Line 97"/>
            <p:cNvSpPr>
              <a:spLocks noChangeShapeType="1"/>
            </p:cNvSpPr>
            <p:nvPr/>
          </p:nvSpPr>
          <p:spPr bwMode="auto">
            <a:xfrm flipH="1">
              <a:off x="1954" y="1374"/>
              <a:ext cx="128" cy="259"/>
            </a:xfrm>
            <a:prstGeom prst="line">
              <a:avLst/>
            </a:prstGeom>
            <a:noFill/>
            <a:ln w="12700">
              <a:solidFill>
                <a:schemeClr val="bg1">
                  <a:lumMod val="40000"/>
                  <a:lumOff val="6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091" name="Line 98"/>
            <p:cNvSpPr>
              <a:spLocks noChangeShapeType="1"/>
            </p:cNvSpPr>
            <p:nvPr/>
          </p:nvSpPr>
          <p:spPr bwMode="auto">
            <a:xfrm flipH="1">
              <a:off x="2087" y="1438"/>
              <a:ext cx="128" cy="259"/>
            </a:xfrm>
            <a:prstGeom prst="line">
              <a:avLst/>
            </a:prstGeom>
            <a:noFill/>
            <a:ln w="12700">
              <a:solidFill>
                <a:schemeClr val="bg1">
                  <a:lumMod val="40000"/>
                  <a:lumOff val="6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092" name="Line 99"/>
            <p:cNvSpPr>
              <a:spLocks noChangeShapeType="1"/>
            </p:cNvSpPr>
            <p:nvPr/>
          </p:nvSpPr>
          <p:spPr bwMode="auto">
            <a:xfrm flipH="1">
              <a:off x="2021" y="1407"/>
              <a:ext cx="127" cy="257"/>
            </a:xfrm>
            <a:prstGeom prst="line">
              <a:avLst/>
            </a:prstGeom>
            <a:noFill/>
            <a:ln w="12700">
              <a:solidFill>
                <a:schemeClr val="bg1">
                  <a:lumMod val="40000"/>
                  <a:lumOff val="6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093" name="Line 100"/>
            <p:cNvSpPr>
              <a:spLocks noChangeShapeType="1"/>
            </p:cNvSpPr>
            <p:nvPr/>
          </p:nvSpPr>
          <p:spPr bwMode="auto">
            <a:xfrm flipH="1">
              <a:off x="2153" y="1471"/>
              <a:ext cx="128" cy="259"/>
            </a:xfrm>
            <a:prstGeom prst="line">
              <a:avLst/>
            </a:prstGeom>
            <a:noFill/>
            <a:ln w="12700">
              <a:solidFill>
                <a:schemeClr val="bg1">
                  <a:lumMod val="40000"/>
                  <a:lumOff val="6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094" name="Line 101"/>
            <p:cNvSpPr>
              <a:spLocks noChangeShapeType="1"/>
            </p:cNvSpPr>
            <p:nvPr/>
          </p:nvSpPr>
          <p:spPr bwMode="auto">
            <a:xfrm flipH="1">
              <a:off x="2220" y="1504"/>
              <a:ext cx="127" cy="257"/>
            </a:xfrm>
            <a:prstGeom prst="line">
              <a:avLst/>
            </a:prstGeom>
            <a:noFill/>
            <a:ln w="12700">
              <a:solidFill>
                <a:schemeClr val="bg1">
                  <a:lumMod val="40000"/>
                  <a:lumOff val="6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095" name="Line 102"/>
            <p:cNvSpPr>
              <a:spLocks noChangeShapeType="1"/>
            </p:cNvSpPr>
            <p:nvPr/>
          </p:nvSpPr>
          <p:spPr bwMode="auto">
            <a:xfrm flipH="1">
              <a:off x="2286" y="1535"/>
              <a:ext cx="128" cy="259"/>
            </a:xfrm>
            <a:prstGeom prst="line">
              <a:avLst/>
            </a:prstGeom>
            <a:noFill/>
            <a:ln w="12700">
              <a:solidFill>
                <a:schemeClr val="bg1">
                  <a:lumMod val="40000"/>
                  <a:lumOff val="6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096" name="Line 103"/>
            <p:cNvSpPr>
              <a:spLocks noChangeShapeType="1"/>
            </p:cNvSpPr>
            <p:nvPr/>
          </p:nvSpPr>
          <p:spPr bwMode="auto">
            <a:xfrm flipH="1">
              <a:off x="2355" y="1569"/>
              <a:ext cx="127" cy="257"/>
            </a:xfrm>
            <a:prstGeom prst="line">
              <a:avLst/>
            </a:prstGeom>
            <a:noFill/>
            <a:ln w="12700">
              <a:solidFill>
                <a:schemeClr val="bg1">
                  <a:lumMod val="40000"/>
                  <a:lumOff val="6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097" name="Line 104"/>
            <p:cNvSpPr>
              <a:spLocks noChangeShapeType="1"/>
            </p:cNvSpPr>
            <p:nvPr/>
          </p:nvSpPr>
          <p:spPr bwMode="auto">
            <a:xfrm flipH="1">
              <a:off x="2486" y="1634"/>
              <a:ext cx="128" cy="258"/>
            </a:xfrm>
            <a:prstGeom prst="line">
              <a:avLst/>
            </a:prstGeom>
            <a:noFill/>
            <a:ln w="12700">
              <a:solidFill>
                <a:schemeClr val="bg1">
                  <a:lumMod val="40000"/>
                  <a:lumOff val="6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098" name="Line 105"/>
            <p:cNvSpPr>
              <a:spLocks noChangeShapeType="1"/>
            </p:cNvSpPr>
            <p:nvPr/>
          </p:nvSpPr>
          <p:spPr bwMode="auto">
            <a:xfrm flipH="1">
              <a:off x="2421" y="1601"/>
              <a:ext cx="127" cy="259"/>
            </a:xfrm>
            <a:prstGeom prst="line">
              <a:avLst/>
            </a:prstGeom>
            <a:noFill/>
            <a:ln w="12700">
              <a:solidFill>
                <a:schemeClr val="bg1">
                  <a:lumMod val="40000"/>
                  <a:lumOff val="6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</p:grpSp>
      <p:grpSp>
        <p:nvGrpSpPr>
          <p:cNvPr id="82954" name="Group 106"/>
          <p:cNvGrpSpPr>
            <a:grpSpLocks/>
          </p:cNvGrpSpPr>
          <p:nvPr/>
        </p:nvGrpSpPr>
        <p:grpSpPr bwMode="auto">
          <a:xfrm>
            <a:off x="5257800" y="1524000"/>
            <a:ext cx="1524000" cy="457200"/>
            <a:chOff x="3312" y="960"/>
            <a:chExt cx="960" cy="288"/>
          </a:xfrm>
        </p:grpSpPr>
        <p:sp>
          <p:nvSpPr>
            <p:cNvPr id="87075" name="Line 107"/>
            <p:cNvSpPr>
              <a:spLocks noChangeShapeType="1"/>
            </p:cNvSpPr>
            <p:nvPr/>
          </p:nvSpPr>
          <p:spPr bwMode="auto">
            <a:xfrm>
              <a:off x="3312" y="960"/>
              <a:ext cx="0" cy="288"/>
            </a:xfrm>
            <a:prstGeom prst="line">
              <a:avLst/>
            </a:prstGeom>
            <a:noFill/>
            <a:ln w="12700">
              <a:solidFill>
                <a:schemeClr val="bg1">
                  <a:lumMod val="40000"/>
                  <a:lumOff val="6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076" name="Line 108"/>
            <p:cNvSpPr>
              <a:spLocks noChangeShapeType="1"/>
            </p:cNvSpPr>
            <p:nvPr/>
          </p:nvSpPr>
          <p:spPr bwMode="auto">
            <a:xfrm>
              <a:off x="3399" y="960"/>
              <a:ext cx="0" cy="288"/>
            </a:xfrm>
            <a:prstGeom prst="line">
              <a:avLst/>
            </a:prstGeom>
            <a:noFill/>
            <a:ln w="12700">
              <a:solidFill>
                <a:schemeClr val="bg1">
                  <a:lumMod val="40000"/>
                  <a:lumOff val="6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077" name="Line 109"/>
            <p:cNvSpPr>
              <a:spLocks noChangeShapeType="1"/>
            </p:cNvSpPr>
            <p:nvPr/>
          </p:nvSpPr>
          <p:spPr bwMode="auto">
            <a:xfrm>
              <a:off x="3487" y="960"/>
              <a:ext cx="0" cy="288"/>
            </a:xfrm>
            <a:prstGeom prst="line">
              <a:avLst/>
            </a:prstGeom>
            <a:noFill/>
            <a:ln w="12700">
              <a:solidFill>
                <a:schemeClr val="bg1">
                  <a:lumMod val="40000"/>
                  <a:lumOff val="6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078" name="Line 110"/>
            <p:cNvSpPr>
              <a:spLocks noChangeShapeType="1"/>
            </p:cNvSpPr>
            <p:nvPr/>
          </p:nvSpPr>
          <p:spPr bwMode="auto">
            <a:xfrm>
              <a:off x="3574" y="960"/>
              <a:ext cx="0" cy="288"/>
            </a:xfrm>
            <a:prstGeom prst="line">
              <a:avLst/>
            </a:prstGeom>
            <a:noFill/>
            <a:ln w="12700">
              <a:solidFill>
                <a:schemeClr val="bg1">
                  <a:lumMod val="40000"/>
                  <a:lumOff val="6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079" name="Line 111"/>
            <p:cNvSpPr>
              <a:spLocks noChangeShapeType="1"/>
            </p:cNvSpPr>
            <p:nvPr/>
          </p:nvSpPr>
          <p:spPr bwMode="auto">
            <a:xfrm>
              <a:off x="3748" y="960"/>
              <a:ext cx="0" cy="288"/>
            </a:xfrm>
            <a:prstGeom prst="line">
              <a:avLst/>
            </a:prstGeom>
            <a:noFill/>
            <a:ln w="12700">
              <a:solidFill>
                <a:schemeClr val="bg1">
                  <a:lumMod val="40000"/>
                  <a:lumOff val="6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080" name="Line 112"/>
            <p:cNvSpPr>
              <a:spLocks noChangeShapeType="1"/>
            </p:cNvSpPr>
            <p:nvPr/>
          </p:nvSpPr>
          <p:spPr bwMode="auto">
            <a:xfrm>
              <a:off x="3661" y="960"/>
              <a:ext cx="0" cy="288"/>
            </a:xfrm>
            <a:prstGeom prst="line">
              <a:avLst/>
            </a:prstGeom>
            <a:noFill/>
            <a:ln w="12700">
              <a:solidFill>
                <a:schemeClr val="bg1">
                  <a:lumMod val="40000"/>
                  <a:lumOff val="6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081" name="Line 113"/>
            <p:cNvSpPr>
              <a:spLocks noChangeShapeType="1"/>
            </p:cNvSpPr>
            <p:nvPr/>
          </p:nvSpPr>
          <p:spPr bwMode="auto">
            <a:xfrm>
              <a:off x="3836" y="960"/>
              <a:ext cx="0" cy="288"/>
            </a:xfrm>
            <a:prstGeom prst="line">
              <a:avLst/>
            </a:prstGeom>
            <a:noFill/>
            <a:ln w="12700">
              <a:solidFill>
                <a:schemeClr val="bg1">
                  <a:lumMod val="40000"/>
                  <a:lumOff val="6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082" name="Line 114"/>
            <p:cNvSpPr>
              <a:spLocks noChangeShapeType="1"/>
            </p:cNvSpPr>
            <p:nvPr/>
          </p:nvSpPr>
          <p:spPr bwMode="auto">
            <a:xfrm>
              <a:off x="3923" y="960"/>
              <a:ext cx="0" cy="288"/>
            </a:xfrm>
            <a:prstGeom prst="line">
              <a:avLst/>
            </a:prstGeom>
            <a:noFill/>
            <a:ln w="12700">
              <a:solidFill>
                <a:schemeClr val="bg1">
                  <a:lumMod val="40000"/>
                  <a:lumOff val="6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083" name="Line 115"/>
            <p:cNvSpPr>
              <a:spLocks noChangeShapeType="1"/>
            </p:cNvSpPr>
            <p:nvPr/>
          </p:nvSpPr>
          <p:spPr bwMode="auto">
            <a:xfrm>
              <a:off x="4010" y="960"/>
              <a:ext cx="0" cy="288"/>
            </a:xfrm>
            <a:prstGeom prst="line">
              <a:avLst/>
            </a:prstGeom>
            <a:noFill/>
            <a:ln w="12700">
              <a:solidFill>
                <a:schemeClr val="bg1">
                  <a:lumMod val="40000"/>
                  <a:lumOff val="6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084" name="Line 116"/>
            <p:cNvSpPr>
              <a:spLocks noChangeShapeType="1"/>
            </p:cNvSpPr>
            <p:nvPr/>
          </p:nvSpPr>
          <p:spPr bwMode="auto">
            <a:xfrm>
              <a:off x="4097" y="960"/>
              <a:ext cx="0" cy="288"/>
            </a:xfrm>
            <a:prstGeom prst="line">
              <a:avLst/>
            </a:prstGeom>
            <a:noFill/>
            <a:ln w="12700">
              <a:solidFill>
                <a:schemeClr val="bg1">
                  <a:lumMod val="40000"/>
                  <a:lumOff val="6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085" name="Line 117"/>
            <p:cNvSpPr>
              <a:spLocks noChangeShapeType="1"/>
            </p:cNvSpPr>
            <p:nvPr/>
          </p:nvSpPr>
          <p:spPr bwMode="auto">
            <a:xfrm>
              <a:off x="4272" y="960"/>
              <a:ext cx="0" cy="288"/>
            </a:xfrm>
            <a:prstGeom prst="line">
              <a:avLst/>
            </a:prstGeom>
            <a:noFill/>
            <a:ln w="12700">
              <a:solidFill>
                <a:schemeClr val="bg1">
                  <a:lumMod val="40000"/>
                  <a:lumOff val="6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086" name="Line 118"/>
            <p:cNvSpPr>
              <a:spLocks noChangeShapeType="1"/>
            </p:cNvSpPr>
            <p:nvPr/>
          </p:nvSpPr>
          <p:spPr bwMode="auto">
            <a:xfrm>
              <a:off x="4185" y="960"/>
              <a:ext cx="0" cy="288"/>
            </a:xfrm>
            <a:prstGeom prst="line">
              <a:avLst/>
            </a:prstGeom>
            <a:noFill/>
            <a:ln w="12700">
              <a:solidFill>
                <a:schemeClr val="bg1">
                  <a:lumMod val="40000"/>
                  <a:lumOff val="60000"/>
                </a:scheme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</p:grpSp>
      <p:sp>
        <p:nvSpPr>
          <p:cNvPr id="82955" name="Rectangle 119"/>
          <p:cNvSpPr>
            <a:spLocks noGrp="1" noChangeArrowheads="1"/>
          </p:cNvSpPr>
          <p:nvPr>
            <p:ph type="title"/>
          </p:nvPr>
        </p:nvSpPr>
        <p:spPr>
          <a:xfrm>
            <a:off x="593725" y="520700"/>
            <a:ext cx="7956550" cy="771525"/>
          </a:xfrm>
          <a:noFill/>
        </p:spPr>
        <p:txBody>
          <a:bodyPr lIns="92075" tIns="46038" rIns="92075" bIns="46038" anchorCtr="1">
            <a:spAutoFit/>
          </a:bodyPr>
          <a:lstStyle/>
          <a:p>
            <a:pPr eaLnBrk="1" hangingPunct="1"/>
            <a:r>
              <a:rPr lang="en-US" altLang="en-US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Dipole Interactions</a:t>
            </a:r>
          </a:p>
        </p:txBody>
      </p:sp>
      <p:grpSp>
        <p:nvGrpSpPr>
          <p:cNvPr id="82956" name="Group 120"/>
          <p:cNvGrpSpPr>
            <a:grpSpLocks/>
          </p:cNvGrpSpPr>
          <p:nvPr/>
        </p:nvGrpSpPr>
        <p:grpSpPr bwMode="auto">
          <a:xfrm>
            <a:off x="766763" y="2813050"/>
            <a:ext cx="838200" cy="1916113"/>
            <a:chOff x="483" y="1772"/>
            <a:chExt cx="528" cy="1207"/>
          </a:xfrm>
        </p:grpSpPr>
        <p:sp>
          <p:nvSpPr>
            <p:cNvPr id="82977" name="Oval 121"/>
            <p:cNvSpPr>
              <a:spLocks noChangeArrowheads="1"/>
            </p:cNvSpPr>
            <p:nvPr/>
          </p:nvSpPr>
          <p:spPr bwMode="auto">
            <a:xfrm rot="-5220000">
              <a:off x="147" y="2115"/>
              <a:ext cx="1200" cy="528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82978" name="Rectangle 122"/>
            <p:cNvSpPr>
              <a:spLocks noChangeArrowheads="1"/>
            </p:cNvSpPr>
            <p:nvPr/>
          </p:nvSpPr>
          <p:spPr bwMode="auto">
            <a:xfrm rot="-5220000">
              <a:off x="177" y="2117"/>
              <a:ext cx="1169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4400">
                  <a:solidFill>
                    <a:srgbClr val="FFFFFF"/>
                  </a:solidFill>
                  <a:latin typeface="Symbol" panose="05050102010706020507" pitchFamily="18" charset="2"/>
                </a:rPr>
                <a:t>d</a:t>
              </a:r>
              <a:r>
                <a:rPr lang="en-US" altLang="en-US" sz="4400" baseline="30000">
                  <a:solidFill>
                    <a:srgbClr val="FFFFFF"/>
                  </a:solidFill>
                  <a:latin typeface="Symbol" panose="05050102010706020507" pitchFamily="18" charset="2"/>
                </a:rPr>
                <a:t>+</a:t>
              </a:r>
              <a:r>
                <a:rPr lang="en-US" altLang="en-US" sz="4400">
                  <a:solidFill>
                    <a:srgbClr val="FFFFFF"/>
                  </a:solidFill>
                </a:rPr>
                <a:t>	  </a:t>
              </a:r>
              <a:r>
                <a:rPr lang="en-US" altLang="en-US" sz="4400">
                  <a:solidFill>
                    <a:srgbClr val="FFFFFF"/>
                  </a:solidFill>
                  <a:latin typeface="Symbol" panose="05050102010706020507" pitchFamily="18" charset="2"/>
                </a:rPr>
                <a:t>d</a:t>
              </a:r>
              <a:r>
                <a:rPr lang="en-US" altLang="en-US" sz="4400" baseline="30000">
                  <a:solidFill>
                    <a:srgbClr val="FFFFFF"/>
                  </a:solidFill>
                  <a:latin typeface="Symbol" panose="05050102010706020507" pitchFamily="18" charset="2"/>
                </a:rPr>
                <a:t>-</a:t>
              </a:r>
            </a:p>
          </p:txBody>
        </p:sp>
      </p:grpSp>
      <p:grpSp>
        <p:nvGrpSpPr>
          <p:cNvPr id="82957" name="Group 123"/>
          <p:cNvGrpSpPr>
            <a:grpSpLocks/>
          </p:cNvGrpSpPr>
          <p:nvPr/>
        </p:nvGrpSpPr>
        <p:grpSpPr bwMode="auto">
          <a:xfrm>
            <a:off x="1447800" y="5181600"/>
            <a:ext cx="1916113" cy="838200"/>
            <a:chOff x="912" y="3264"/>
            <a:chExt cx="1207" cy="528"/>
          </a:xfrm>
        </p:grpSpPr>
        <p:sp>
          <p:nvSpPr>
            <p:cNvPr id="82975" name="Oval 124"/>
            <p:cNvSpPr>
              <a:spLocks noChangeArrowheads="1"/>
            </p:cNvSpPr>
            <p:nvPr/>
          </p:nvSpPr>
          <p:spPr bwMode="auto">
            <a:xfrm>
              <a:off x="912" y="3264"/>
              <a:ext cx="1200" cy="528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82976" name="Rectangle 125"/>
            <p:cNvSpPr>
              <a:spLocks noChangeArrowheads="1"/>
            </p:cNvSpPr>
            <p:nvPr/>
          </p:nvSpPr>
          <p:spPr bwMode="auto">
            <a:xfrm>
              <a:off x="950" y="3302"/>
              <a:ext cx="1169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4400">
                  <a:solidFill>
                    <a:srgbClr val="FFFFFF"/>
                  </a:solidFill>
                  <a:latin typeface="Symbol" panose="05050102010706020507" pitchFamily="18" charset="2"/>
                </a:rPr>
                <a:t>d</a:t>
              </a:r>
              <a:r>
                <a:rPr lang="en-US" altLang="en-US" sz="4400" baseline="30000">
                  <a:solidFill>
                    <a:srgbClr val="FFFFFF"/>
                  </a:solidFill>
                  <a:latin typeface="Symbol" panose="05050102010706020507" pitchFamily="18" charset="2"/>
                </a:rPr>
                <a:t>+</a:t>
              </a:r>
              <a:r>
                <a:rPr lang="en-US" altLang="en-US" sz="4400">
                  <a:solidFill>
                    <a:srgbClr val="FFFFFF"/>
                  </a:solidFill>
                </a:rPr>
                <a:t>	  </a:t>
              </a:r>
              <a:r>
                <a:rPr lang="en-US" altLang="en-US" sz="4400">
                  <a:solidFill>
                    <a:srgbClr val="FFFFFF"/>
                  </a:solidFill>
                  <a:latin typeface="Symbol" panose="05050102010706020507" pitchFamily="18" charset="2"/>
                </a:rPr>
                <a:t>d</a:t>
              </a:r>
              <a:r>
                <a:rPr lang="en-US" altLang="en-US" sz="4400" baseline="30000">
                  <a:solidFill>
                    <a:srgbClr val="FFFFFF"/>
                  </a:solidFill>
                  <a:latin typeface="Symbol" panose="05050102010706020507" pitchFamily="18" charset="2"/>
                </a:rPr>
                <a:t>-</a:t>
              </a:r>
            </a:p>
          </p:txBody>
        </p:sp>
      </p:grpSp>
      <p:grpSp>
        <p:nvGrpSpPr>
          <p:cNvPr id="82958" name="Group 126"/>
          <p:cNvGrpSpPr>
            <a:grpSpLocks/>
          </p:cNvGrpSpPr>
          <p:nvPr/>
        </p:nvGrpSpPr>
        <p:grpSpPr bwMode="auto">
          <a:xfrm>
            <a:off x="1143000" y="1522413"/>
            <a:ext cx="1908175" cy="838200"/>
            <a:chOff x="720" y="959"/>
            <a:chExt cx="1202" cy="528"/>
          </a:xfrm>
        </p:grpSpPr>
        <p:sp>
          <p:nvSpPr>
            <p:cNvPr id="82973" name="Oval 127"/>
            <p:cNvSpPr>
              <a:spLocks noChangeArrowheads="1"/>
            </p:cNvSpPr>
            <p:nvPr/>
          </p:nvSpPr>
          <p:spPr bwMode="auto">
            <a:xfrm rot="1080000">
              <a:off x="720" y="959"/>
              <a:ext cx="1200" cy="528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82974" name="Rectangle 128"/>
            <p:cNvSpPr>
              <a:spLocks noChangeArrowheads="1"/>
            </p:cNvSpPr>
            <p:nvPr/>
          </p:nvSpPr>
          <p:spPr bwMode="auto">
            <a:xfrm rot="1080000">
              <a:off x="753" y="1003"/>
              <a:ext cx="1169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4400">
                  <a:solidFill>
                    <a:srgbClr val="FFFFFF"/>
                  </a:solidFill>
                  <a:latin typeface="Symbol" panose="05050102010706020507" pitchFamily="18" charset="2"/>
                </a:rPr>
                <a:t>d</a:t>
              </a:r>
              <a:r>
                <a:rPr lang="en-US" altLang="en-US" sz="4400" baseline="30000">
                  <a:solidFill>
                    <a:srgbClr val="FFFFFF"/>
                  </a:solidFill>
                  <a:latin typeface="Symbol" panose="05050102010706020507" pitchFamily="18" charset="2"/>
                </a:rPr>
                <a:t>+</a:t>
              </a:r>
              <a:r>
                <a:rPr lang="en-US" altLang="en-US" sz="4400">
                  <a:solidFill>
                    <a:srgbClr val="FFFFFF"/>
                  </a:solidFill>
                </a:rPr>
                <a:t>	  </a:t>
              </a:r>
              <a:r>
                <a:rPr lang="en-US" altLang="en-US" sz="4400">
                  <a:solidFill>
                    <a:srgbClr val="FFFFFF"/>
                  </a:solidFill>
                  <a:latin typeface="Symbol" panose="05050102010706020507" pitchFamily="18" charset="2"/>
                </a:rPr>
                <a:t>d</a:t>
              </a:r>
              <a:r>
                <a:rPr lang="en-US" altLang="en-US" sz="4400" baseline="30000">
                  <a:solidFill>
                    <a:srgbClr val="FFFFFF"/>
                  </a:solidFill>
                  <a:latin typeface="Symbol" panose="05050102010706020507" pitchFamily="18" charset="2"/>
                </a:rPr>
                <a:t>-</a:t>
              </a:r>
            </a:p>
          </p:txBody>
        </p:sp>
      </p:grpSp>
      <p:grpSp>
        <p:nvGrpSpPr>
          <p:cNvPr id="82959" name="Group 129"/>
          <p:cNvGrpSpPr>
            <a:grpSpLocks/>
          </p:cNvGrpSpPr>
          <p:nvPr/>
        </p:nvGrpSpPr>
        <p:grpSpPr bwMode="auto">
          <a:xfrm>
            <a:off x="2667000" y="3733800"/>
            <a:ext cx="1916113" cy="838200"/>
            <a:chOff x="1680" y="2352"/>
            <a:chExt cx="1207" cy="528"/>
          </a:xfrm>
        </p:grpSpPr>
        <p:sp>
          <p:nvSpPr>
            <p:cNvPr id="82971" name="Oval 130"/>
            <p:cNvSpPr>
              <a:spLocks noChangeArrowheads="1"/>
            </p:cNvSpPr>
            <p:nvPr/>
          </p:nvSpPr>
          <p:spPr bwMode="auto">
            <a:xfrm>
              <a:off x="1680" y="2352"/>
              <a:ext cx="1200" cy="528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82972" name="Rectangle 131"/>
            <p:cNvSpPr>
              <a:spLocks noChangeArrowheads="1"/>
            </p:cNvSpPr>
            <p:nvPr/>
          </p:nvSpPr>
          <p:spPr bwMode="auto">
            <a:xfrm>
              <a:off x="1718" y="2390"/>
              <a:ext cx="1169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4400">
                  <a:solidFill>
                    <a:srgbClr val="FFFFFF"/>
                  </a:solidFill>
                  <a:latin typeface="Symbol" panose="05050102010706020507" pitchFamily="18" charset="2"/>
                </a:rPr>
                <a:t>d</a:t>
              </a:r>
              <a:r>
                <a:rPr lang="en-US" altLang="en-US" sz="4400" baseline="30000">
                  <a:solidFill>
                    <a:srgbClr val="FFFFFF"/>
                  </a:solidFill>
                  <a:latin typeface="Symbol" panose="05050102010706020507" pitchFamily="18" charset="2"/>
                </a:rPr>
                <a:t>+</a:t>
              </a:r>
              <a:r>
                <a:rPr lang="en-US" altLang="en-US" sz="4400">
                  <a:solidFill>
                    <a:srgbClr val="FFFFFF"/>
                  </a:solidFill>
                </a:rPr>
                <a:t>	  </a:t>
              </a:r>
              <a:r>
                <a:rPr lang="en-US" altLang="en-US" sz="4400">
                  <a:solidFill>
                    <a:srgbClr val="FFFFFF"/>
                  </a:solidFill>
                  <a:latin typeface="Symbol" panose="05050102010706020507" pitchFamily="18" charset="2"/>
                </a:rPr>
                <a:t>d</a:t>
              </a:r>
              <a:r>
                <a:rPr lang="en-US" altLang="en-US" sz="4400" baseline="30000">
                  <a:solidFill>
                    <a:srgbClr val="FFFFFF"/>
                  </a:solidFill>
                  <a:latin typeface="Symbol" panose="05050102010706020507" pitchFamily="18" charset="2"/>
                </a:rPr>
                <a:t>-</a:t>
              </a:r>
            </a:p>
          </p:txBody>
        </p:sp>
      </p:grpSp>
      <p:sp>
        <p:nvSpPr>
          <p:cNvPr id="82960" name="Oval 132"/>
          <p:cNvSpPr>
            <a:spLocks noChangeArrowheads="1"/>
          </p:cNvSpPr>
          <p:nvPr/>
        </p:nvSpPr>
        <p:spPr bwMode="auto">
          <a:xfrm rot="-9960000">
            <a:off x="4198938" y="5106988"/>
            <a:ext cx="1905000" cy="838200"/>
          </a:xfrm>
          <a:prstGeom prst="ellipse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FFFF"/>
              </a:solidFill>
            </a:endParaRPr>
          </a:p>
        </p:txBody>
      </p:sp>
      <p:sp>
        <p:nvSpPr>
          <p:cNvPr id="82961" name="Rectangle 133"/>
          <p:cNvSpPr>
            <a:spLocks noChangeArrowheads="1"/>
          </p:cNvSpPr>
          <p:nvPr/>
        </p:nvSpPr>
        <p:spPr bwMode="auto">
          <a:xfrm rot="1020000" flipH="1">
            <a:off x="4268788" y="5187950"/>
            <a:ext cx="18557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4400">
                <a:solidFill>
                  <a:srgbClr val="FFFFFF"/>
                </a:solidFill>
                <a:latin typeface="Symbol" panose="05050102010706020507" pitchFamily="18" charset="2"/>
              </a:rPr>
              <a:t>d</a:t>
            </a:r>
            <a:r>
              <a:rPr lang="en-US" altLang="en-US" sz="4400" baseline="30000">
                <a:solidFill>
                  <a:srgbClr val="FFFFFF"/>
                </a:solidFill>
                <a:latin typeface="Symbol" panose="05050102010706020507" pitchFamily="18" charset="2"/>
              </a:rPr>
              <a:t>+</a:t>
            </a:r>
            <a:r>
              <a:rPr lang="en-US" altLang="en-US" sz="4400">
                <a:solidFill>
                  <a:srgbClr val="FFFFFF"/>
                </a:solidFill>
              </a:rPr>
              <a:t>	  </a:t>
            </a:r>
            <a:r>
              <a:rPr lang="en-US" altLang="en-US" sz="4400">
                <a:solidFill>
                  <a:srgbClr val="FFFFFF"/>
                </a:solidFill>
                <a:latin typeface="Symbol" panose="05050102010706020507" pitchFamily="18" charset="2"/>
              </a:rPr>
              <a:t>d</a:t>
            </a:r>
            <a:r>
              <a:rPr lang="en-US" altLang="en-US" sz="4400" baseline="30000">
                <a:solidFill>
                  <a:srgbClr val="FFFFFF"/>
                </a:solidFill>
                <a:latin typeface="Symbol" panose="05050102010706020507" pitchFamily="18" charset="2"/>
              </a:rPr>
              <a:t>-</a:t>
            </a:r>
          </a:p>
        </p:txBody>
      </p:sp>
      <p:grpSp>
        <p:nvGrpSpPr>
          <p:cNvPr id="82962" name="Group 134"/>
          <p:cNvGrpSpPr>
            <a:grpSpLocks/>
          </p:cNvGrpSpPr>
          <p:nvPr/>
        </p:nvGrpSpPr>
        <p:grpSpPr bwMode="auto">
          <a:xfrm>
            <a:off x="6635750" y="3652838"/>
            <a:ext cx="838200" cy="1906587"/>
            <a:chOff x="4180" y="2301"/>
            <a:chExt cx="528" cy="1201"/>
          </a:xfrm>
        </p:grpSpPr>
        <p:sp>
          <p:nvSpPr>
            <p:cNvPr id="82969" name="Oval 135"/>
            <p:cNvSpPr>
              <a:spLocks noChangeArrowheads="1"/>
            </p:cNvSpPr>
            <p:nvPr/>
          </p:nvSpPr>
          <p:spPr bwMode="auto">
            <a:xfrm rot="6360000">
              <a:off x="3844" y="2637"/>
              <a:ext cx="1200" cy="528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82970" name="Rectangle 136"/>
            <p:cNvSpPr>
              <a:spLocks noChangeArrowheads="1"/>
            </p:cNvSpPr>
            <p:nvPr/>
          </p:nvSpPr>
          <p:spPr bwMode="auto">
            <a:xfrm rot="6360000">
              <a:off x="3841" y="2678"/>
              <a:ext cx="1169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4400">
                  <a:solidFill>
                    <a:srgbClr val="FFFFFF"/>
                  </a:solidFill>
                  <a:latin typeface="Symbol" panose="05050102010706020507" pitchFamily="18" charset="2"/>
                </a:rPr>
                <a:t>d</a:t>
              </a:r>
              <a:r>
                <a:rPr lang="en-US" altLang="en-US" sz="4400" baseline="30000">
                  <a:solidFill>
                    <a:srgbClr val="FFFFFF"/>
                  </a:solidFill>
                  <a:latin typeface="Symbol" panose="05050102010706020507" pitchFamily="18" charset="2"/>
                </a:rPr>
                <a:t>+</a:t>
              </a:r>
              <a:r>
                <a:rPr lang="en-US" altLang="en-US" sz="4400">
                  <a:solidFill>
                    <a:srgbClr val="FFFFFF"/>
                  </a:solidFill>
                </a:rPr>
                <a:t>	  </a:t>
              </a:r>
              <a:r>
                <a:rPr lang="en-US" altLang="en-US" sz="4400">
                  <a:solidFill>
                    <a:srgbClr val="FFFFFF"/>
                  </a:solidFill>
                  <a:latin typeface="Symbol" panose="05050102010706020507" pitchFamily="18" charset="2"/>
                </a:rPr>
                <a:t>d</a:t>
              </a:r>
              <a:r>
                <a:rPr lang="en-US" altLang="en-US" sz="4400" baseline="30000">
                  <a:solidFill>
                    <a:srgbClr val="FFFFFF"/>
                  </a:solidFill>
                  <a:latin typeface="Symbol" panose="05050102010706020507" pitchFamily="18" charset="2"/>
                </a:rPr>
                <a:t>-</a:t>
              </a:r>
            </a:p>
          </p:txBody>
        </p:sp>
      </p:grpSp>
      <p:grpSp>
        <p:nvGrpSpPr>
          <p:cNvPr id="82963" name="Group 137"/>
          <p:cNvGrpSpPr>
            <a:grpSpLocks/>
          </p:cNvGrpSpPr>
          <p:nvPr/>
        </p:nvGrpSpPr>
        <p:grpSpPr bwMode="auto">
          <a:xfrm>
            <a:off x="6859588" y="1292225"/>
            <a:ext cx="838200" cy="1920875"/>
            <a:chOff x="4321" y="814"/>
            <a:chExt cx="528" cy="1210"/>
          </a:xfrm>
        </p:grpSpPr>
        <p:sp>
          <p:nvSpPr>
            <p:cNvPr id="82967" name="Oval 138"/>
            <p:cNvSpPr>
              <a:spLocks noChangeArrowheads="1"/>
            </p:cNvSpPr>
            <p:nvPr/>
          </p:nvSpPr>
          <p:spPr bwMode="auto">
            <a:xfrm rot="3360000">
              <a:off x="3985" y="1150"/>
              <a:ext cx="1200" cy="528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82968" name="Rectangle 139"/>
            <p:cNvSpPr>
              <a:spLocks noChangeArrowheads="1"/>
            </p:cNvSpPr>
            <p:nvPr/>
          </p:nvSpPr>
          <p:spPr bwMode="auto">
            <a:xfrm rot="3360000">
              <a:off x="4002" y="1200"/>
              <a:ext cx="1169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4400">
                  <a:solidFill>
                    <a:srgbClr val="FFFFFF"/>
                  </a:solidFill>
                  <a:latin typeface="Symbol" panose="05050102010706020507" pitchFamily="18" charset="2"/>
                </a:rPr>
                <a:t>d</a:t>
              </a:r>
              <a:r>
                <a:rPr lang="en-US" altLang="en-US" sz="4400" baseline="30000">
                  <a:solidFill>
                    <a:srgbClr val="FFFFFF"/>
                  </a:solidFill>
                  <a:latin typeface="Symbol" panose="05050102010706020507" pitchFamily="18" charset="2"/>
                </a:rPr>
                <a:t>+</a:t>
              </a:r>
              <a:r>
                <a:rPr lang="en-US" altLang="en-US" sz="4400">
                  <a:solidFill>
                    <a:srgbClr val="FFFFFF"/>
                  </a:solidFill>
                </a:rPr>
                <a:t>	  </a:t>
              </a:r>
              <a:r>
                <a:rPr lang="en-US" altLang="en-US" sz="4400">
                  <a:solidFill>
                    <a:srgbClr val="FFFFFF"/>
                  </a:solidFill>
                  <a:latin typeface="Symbol" panose="05050102010706020507" pitchFamily="18" charset="2"/>
                </a:rPr>
                <a:t>d</a:t>
              </a:r>
              <a:r>
                <a:rPr lang="en-US" altLang="en-US" sz="4400" baseline="30000">
                  <a:solidFill>
                    <a:srgbClr val="FFFFFF"/>
                  </a:solidFill>
                  <a:latin typeface="Symbol" panose="05050102010706020507" pitchFamily="18" charset="2"/>
                </a:rPr>
                <a:t>-</a:t>
              </a:r>
            </a:p>
          </p:txBody>
        </p:sp>
      </p:grpSp>
      <p:grpSp>
        <p:nvGrpSpPr>
          <p:cNvPr id="82964" name="Group 140"/>
          <p:cNvGrpSpPr>
            <a:grpSpLocks/>
          </p:cNvGrpSpPr>
          <p:nvPr/>
        </p:nvGrpSpPr>
        <p:grpSpPr bwMode="auto">
          <a:xfrm>
            <a:off x="4344988" y="1300163"/>
            <a:ext cx="838200" cy="1905000"/>
            <a:chOff x="2737" y="819"/>
            <a:chExt cx="528" cy="1200"/>
          </a:xfrm>
        </p:grpSpPr>
        <p:sp>
          <p:nvSpPr>
            <p:cNvPr id="82965" name="Oval 141"/>
            <p:cNvSpPr>
              <a:spLocks noChangeArrowheads="1"/>
            </p:cNvSpPr>
            <p:nvPr/>
          </p:nvSpPr>
          <p:spPr bwMode="auto">
            <a:xfrm rot="-3480000">
              <a:off x="2401" y="1155"/>
              <a:ext cx="1200" cy="528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82966" name="Rectangle 142"/>
            <p:cNvSpPr>
              <a:spLocks noChangeArrowheads="1"/>
            </p:cNvSpPr>
            <p:nvPr/>
          </p:nvSpPr>
          <p:spPr bwMode="auto">
            <a:xfrm rot="-3480000">
              <a:off x="2440" y="1166"/>
              <a:ext cx="1169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4400">
                  <a:solidFill>
                    <a:srgbClr val="FFFFFF"/>
                  </a:solidFill>
                  <a:latin typeface="Symbol" panose="05050102010706020507" pitchFamily="18" charset="2"/>
                </a:rPr>
                <a:t>d</a:t>
              </a:r>
              <a:r>
                <a:rPr lang="en-US" altLang="en-US" sz="4400" baseline="30000">
                  <a:solidFill>
                    <a:srgbClr val="FFFFFF"/>
                  </a:solidFill>
                  <a:latin typeface="Symbol" panose="05050102010706020507" pitchFamily="18" charset="2"/>
                </a:rPr>
                <a:t>+</a:t>
              </a:r>
              <a:r>
                <a:rPr lang="en-US" altLang="en-US" sz="4400">
                  <a:solidFill>
                    <a:srgbClr val="FFFFFF"/>
                  </a:solidFill>
                </a:rPr>
                <a:t>	  </a:t>
              </a:r>
              <a:r>
                <a:rPr lang="en-US" altLang="en-US" sz="4400">
                  <a:solidFill>
                    <a:srgbClr val="FFFFFF"/>
                  </a:solidFill>
                  <a:latin typeface="Symbol" panose="05050102010706020507" pitchFamily="18" charset="2"/>
                </a:rPr>
                <a:t>d</a:t>
              </a:r>
              <a:r>
                <a:rPr lang="en-US" altLang="en-US" sz="4400" baseline="30000">
                  <a:solidFill>
                    <a:srgbClr val="FFFFFF"/>
                  </a:solidFill>
                  <a:latin typeface="Symbol" panose="05050102010706020507" pitchFamily="18" charset="2"/>
                </a:rPr>
                <a:t>-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38296589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95338"/>
            <a:ext cx="7772400" cy="771525"/>
          </a:xfrm>
          <a:noFill/>
        </p:spPr>
        <p:txBody>
          <a:bodyPr lIns="92075" tIns="46038" rIns="92075" bIns="46038" anchorCtr="1">
            <a:spAutoFit/>
          </a:bodyPr>
          <a:lstStyle/>
          <a:p>
            <a:pPr eaLnBrk="1" hangingPunct="1"/>
            <a:r>
              <a:rPr lang="en-US" altLang="en-US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Hydrogen bonding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67200"/>
          </a:xfrm>
          <a:noFill/>
        </p:spPr>
        <p:txBody>
          <a:bodyPr lIns="92075" tIns="46038" rIns="92075" bIns="46038"/>
          <a:lstStyle/>
          <a:p>
            <a:pPr marL="0" indent="0" eaLnBrk="1" hangingPunct="1">
              <a:buFontTx/>
              <a:buNone/>
            </a:pPr>
            <a:r>
              <a:rPr lang="en-US" altLang="en-US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attractive force caused by hydrogen bonded to F, O, or N.</a:t>
            </a:r>
          </a:p>
          <a:p>
            <a:pPr marL="0" indent="0" eaLnBrk="1" hangingPunct="1">
              <a:buFontTx/>
              <a:buNone/>
            </a:pPr>
            <a:r>
              <a:rPr lang="en-US" altLang="en-US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F, O, and N are very electronegative so it is a very strong dipole.</a:t>
            </a:r>
          </a:p>
          <a:p>
            <a:pPr marL="0" indent="0" eaLnBrk="1" hangingPunct="1">
              <a:buFontTx/>
              <a:buNone/>
            </a:pPr>
            <a:r>
              <a:rPr lang="en-US" altLang="en-US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hydrogen partially share with the lone pair in the molecule next to it.</a:t>
            </a:r>
          </a:p>
          <a:p>
            <a:pPr marL="0" indent="0" eaLnBrk="1" hangingPunct="1">
              <a:buFontTx/>
              <a:buNone/>
            </a:pPr>
            <a:r>
              <a:rPr lang="en-US" altLang="en-US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strongest of the intermolecular forces.</a:t>
            </a:r>
          </a:p>
        </p:txBody>
      </p:sp>
    </p:spTree>
    <p:extLst>
      <p:ext uri="{BB962C8B-B14F-4D97-AF65-F5344CB8AC3E}">
        <p14:creationId xmlns:p14="http://schemas.microsoft.com/office/powerpoint/2010/main" val="3705116477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593725" y="520700"/>
            <a:ext cx="7956550" cy="771525"/>
          </a:xfrm>
          <a:noFill/>
        </p:spPr>
        <p:txBody>
          <a:bodyPr lIns="92075" tIns="46038" rIns="92075" bIns="46038" anchorCtr="1">
            <a:spAutoFit/>
          </a:bodyPr>
          <a:lstStyle/>
          <a:p>
            <a:pPr eaLnBrk="1" hangingPunct="1"/>
            <a:r>
              <a:rPr lang="en-US" altLang="en-US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Hydrogen Bonding</a:t>
            </a:r>
          </a:p>
        </p:txBody>
      </p:sp>
      <p:grpSp>
        <p:nvGrpSpPr>
          <p:cNvPr id="87043" name="Group 3"/>
          <p:cNvGrpSpPr>
            <a:grpSpLocks/>
          </p:cNvGrpSpPr>
          <p:nvPr/>
        </p:nvGrpSpPr>
        <p:grpSpPr bwMode="auto">
          <a:xfrm rot="3777495">
            <a:off x="1478757" y="2393156"/>
            <a:ext cx="2370138" cy="2022475"/>
            <a:chOff x="981" y="2043"/>
            <a:chExt cx="1493" cy="1274"/>
          </a:xfrm>
        </p:grpSpPr>
        <p:grpSp>
          <p:nvGrpSpPr>
            <p:cNvPr id="87144" name="Group 4"/>
            <p:cNvGrpSpPr>
              <a:grpSpLocks/>
            </p:cNvGrpSpPr>
            <p:nvPr/>
          </p:nvGrpSpPr>
          <p:grpSpPr bwMode="auto">
            <a:xfrm>
              <a:off x="1008" y="2352"/>
              <a:ext cx="1056" cy="965"/>
              <a:chOff x="1008" y="2352"/>
              <a:chExt cx="1056" cy="965"/>
            </a:xfrm>
          </p:grpSpPr>
          <p:sp>
            <p:nvSpPr>
              <p:cNvPr id="87148" name="Rectangle 5"/>
              <p:cNvSpPr>
                <a:spLocks noChangeArrowheads="1"/>
              </p:cNvSpPr>
              <p:nvPr/>
            </p:nvSpPr>
            <p:spPr bwMode="auto">
              <a:xfrm>
                <a:off x="1008" y="2352"/>
                <a:ext cx="336" cy="4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</a:pPr>
                <a:r>
                  <a:rPr lang="en-US" altLang="en-US" sz="4400">
                    <a:solidFill>
                      <a:srgbClr val="000000"/>
                    </a:solidFill>
                  </a:rPr>
                  <a:t>H</a:t>
                </a:r>
              </a:p>
            </p:txBody>
          </p:sp>
          <p:sp>
            <p:nvSpPr>
              <p:cNvPr id="87149" name="Rectangle 6"/>
              <p:cNvSpPr>
                <a:spLocks noChangeArrowheads="1"/>
              </p:cNvSpPr>
              <p:nvPr/>
            </p:nvSpPr>
            <p:spPr bwMode="auto">
              <a:xfrm>
                <a:off x="1728" y="2832"/>
                <a:ext cx="336" cy="4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</a:pPr>
                <a:r>
                  <a:rPr lang="en-US" altLang="en-US" sz="4400">
                    <a:solidFill>
                      <a:srgbClr val="000000"/>
                    </a:solidFill>
                  </a:rPr>
                  <a:t>H</a:t>
                </a:r>
              </a:p>
            </p:txBody>
          </p:sp>
          <p:sp>
            <p:nvSpPr>
              <p:cNvPr id="87150" name="Rectangle 7"/>
              <p:cNvSpPr>
                <a:spLocks noChangeArrowheads="1"/>
              </p:cNvSpPr>
              <p:nvPr/>
            </p:nvSpPr>
            <p:spPr bwMode="auto">
              <a:xfrm>
                <a:off x="1488" y="2352"/>
                <a:ext cx="336" cy="4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</a:pPr>
                <a:r>
                  <a:rPr lang="en-US" altLang="en-US" sz="4400">
                    <a:solidFill>
                      <a:srgbClr val="000000"/>
                    </a:solidFill>
                  </a:rPr>
                  <a:t>O</a:t>
                </a:r>
              </a:p>
            </p:txBody>
          </p:sp>
          <p:sp>
            <p:nvSpPr>
              <p:cNvPr id="87151" name="Line 8"/>
              <p:cNvSpPr>
                <a:spLocks noChangeShapeType="1"/>
              </p:cNvSpPr>
              <p:nvPr/>
            </p:nvSpPr>
            <p:spPr bwMode="auto">
              <a:xfrm>
                <a:off x="1296" y="2592"/>
                <a:ext cx="240" cy="0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87152" name="Line 9"/>
              <p:cNvSpPr>
                <a:spLocks noChangeShapeType="1"/>
              </p:cNvSpPr>
              <p:nvPr/>
            </p:nvSpPr>
            <p:spPr bwMode="auto">
              <a:xfrm>
                <a:off x="1728" y="2688"/>
                <a:ext cx="144" cy="240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87153" name="Group 10"/>
              <p:cNvGrpSpPr>
                <a:grpSpLocks/>
              </p:cNvGrpSpPr>
              <p:nvPr/>
            </p:nvGrpSpPr>
            <p:grpSpPr bwMode="auto">
              <a:xfrm>
                <a:off x="1588" y="2356"/>
                <a:ext cx="136" cy="40"/>
                <a:chOff x="1588" y="2356"/>
                <a:chExt cx="136" cy="40"/>
              </a:xfrm>
            </p:grpSpPr>
            <p:sp>
              <p:nvSpPr>
                <p:cNvPr id="87157" name="Oval 11"/>
                <p:cNvSpPr>
                  <a:spLocks noChangeArrowheads="1"/>
                </p:cNvSpPr>
                <p:nvPr/>
              </p:nvSpPr>
              <p:spPr bwMode="auto">
                <a:xfrm>
                  <a:off x="1588" y="2356"/>
                  <a:ext cx="40" cy="40"/>
                </a:xfrm>
                <a:prstGeom prst="ellipse">
                  <a:avLst/>
                </a:prstGeom>
                <a:solidFill>
                  <a:schemeClr val="bg2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87158" name="Oval 12"/>
                <p:cNvSpPr>
                  <a:spLocks noChangeArrowheads="1"/>
                </p:cNvSpPr>
                <p:nvPr/>
              </p:nvSpPr>
              <p:spPr bwMode="auto">
                <a:xfrm>
                  <a:off x="1684" y="2356"/>
                  <a:ext cx="40" cy="40"/>
                </a:xfrm>
                <a:prstGeom prst="ellipse">
                  <a:avLst/>
                </a:prstGeom>
                <a:solidFill>
                  <a:schemeClr val="bg2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87154" name="Group 13"/>
              <p:cNvGrpSpPr>
                <a:grpSpLocks/>
              </p:cNvGrpSpPr>
              <p:nvPr/>
            </p:nvGrpSpPr>
            <p:grpSpPr bwMode="auto">
              <a:xfrm>
                <a:off x="1815" y="2453"/>
                <a:ext cx="66" cy="134"/>
                <a:chOff x="1815" y="2453"/>
                <a:chExt cx="66" cy="134"/>
              </a:xfrm>
            </p:grpSpPr>
            <p:sp>
              <p:nvSpPr>
                <p:cNvPr id="87155" name="Oval 14"/>
                <p:cNvSpPr>
                  <a:spLocks noChangeArrowheads="1"/>
                </p:cNvSpPr>
                <p:nvPr/>
              </p:nvSpPr>
              <p:spPr bwMode="auto">
                <a:xfrm rot="4560000">
                  <a:off x="1815" y="2453"/>
                  <a:ext cx="40" cy="40"/>
                </a:xfrm>
                <a:prstGeom prst="ellipse">
                  <a:avLst/>
                </a:prstGeom>
                <a:solidFill>
                  <a:schemeClr val="bg2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87156" name="Oval 15"/>
                <p:cNvSpPr>
                  <a:spLocks noChangeArrowheads="1"/>
                </p:cNvSpPr>
                <p:nvPr/>
              </p:nvSpPr>
              <p:spPr bwMode="auto">
                <a:xfrm rot="4560000">
                  <a:off x="1841" y="2547"/>
                  <a:ext cx="40" cy="40"/>
                </a:xfrm>
                <a:prstGeom prst="ellipse">
                  <a:avLst/>
                </a:prstGeom>
                <a:solidFill>
                  <a:schemeClr val="bg2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2400">
                    <a:solidFill>
                      <a:srgbClr val="FFFFFF"/>
                    </a:solidFill>
                  </a:endParaRPr>
                </a:p>
              </p:txBody>
            </p:sp>
          </p:grpSp>
        </p:grpSp>
        <p:sp>
          <p:nvSpPr>
            <p:cNvPr id="87145" name="Rectangle 16"/>
            <p:cNvSpPr>
              <a:spLocks noChangeArrowheads="1"/>
            </p:cNvSpPr>
            <p:nvPr/>
          </p:nvSpPr>
          <p:spPr bwMode="auto">
            <a:xfrm rot="-3777495">
              <a:off x="1008" y="2016"/>
              <a:ext cx="432" cy="4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4400">
                  <a:solidFill>
                    <a:srgbClr val="FF0000"/>
                  </a:solidFill>
                  <a:latin typeface="Symbol" panose="05050102010706020507" pitchFamily="18" charset="2"/>
                </a:rPr>
                <a:t>d</a:t>
              </a:r>
              <a:r>
                <a:rPr lang="en-US" altLang="en-US" sz="4400" baseline="30000">
                  <a:solidFill>
                    <a:srgbClr val="FF0000"/>
                  </a:solidFill>
                </a:rPr>
                <a:t>+</a:t>
              </a:r>
            </a:p>
          </p:txBody>
        </p:sp>
        <p:sp>
          <p:nvSpPr>
            <p:cNvPr id="87146" name="Rectangle 17"/>
            <p:cNvSpPr>
              <a:spLocks noChangeArrowheads="1"/>
            </p:cNvSpPr>
            <p:nvPr/>
          </p:nvSpPr>
          <p:spPr bwMode="auto">
            <a:xfrm rot="-4052638">
              <a:off x="1776" y="2016"/>
              <a:ext cx="432" cy="4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4400">
                  <a:solidFill>
                    <a:srgbClr val="0000FF"/>
                  </a:solidFill>
                  <a:latin typeface="Symbol" panose="05050102010706020507" pitchFamily="18" charset="2"/>
                </a:rPr>
                <a:t>d</a:t>
              </a:r>
              <a:r>
                <a:rPr lang="en-US" altLang="en-US" sz="4400" baseline="30000">
                  <a:solidFill>
                    <a:srgbClr val="0000FF"/>
                  </a:solidFill>
                </a:rPr>
                <a:t>-</a:t>
              </a:r>
            </a:p>
          </p:txBody>
        </p:sp>
        <p:sp>
          <p:nvSpPr>
            <p:cNvPr id="87147" name="Rectangle 18"/>
            <p:cNvSpPr>
              <a:spLocks noChangeArrowheads="1"/>
            </p:cNvSpPr>
            <p:nvPr/>
          </p:nvSpPr>
          <p:spPr bwMode="auto">
            <a:xfrm rot="-3777495">
              <a:off x="2016" y="2781"/>
              <a:ext cx="432" cy="4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4400">
                  <a:solidFill>
                    <a:srgbClr val="FF0000"/>
                  </a:solidFill>
                  <a:latin typeface="Symbol" panose="05050102010706020507" pitchFamily="18" charset="2"/>
                </a:rPr>
                <a:t>d</a:t>
              </a:r>
              <a:r>
                <a:rPr lang="en-US" altLang="en-US" sz="4400" baseline="30000">
                  <a:solidFill>
                    <a:srgbClr val="FF0000"/>
                  </a:solidFill>
                </a:rPr>
                <a:t>+</a:t>
              </a:r>
            </a:p>
          </p:txBody>
        </p:sp>
      </p:grpSp>
      <p:grpSp>
        <p:nvGrpSpPr>
          <p:cNvPr id="87044" name="Group 19"/>
          <p:cNvGrpSpPr>
            <a:grpSpLocks/>
          </p:cNvGrpSpPr>
          <p:nvPr/>
        </p:nvGrpSpPr>
        <p:grpSpPr bwMode="auto">
          <a:xfrm>
            <a:off x="4429125" y="1020763"/>
            <a:ext cx="2635250" cy="2024062"/>
            <a:chOff x="2477" y="1240"/>
            <a:chExt cx="1660" cy="1275"/>
          </a:xfrm>
        </p:grpSpPr>
        <p:grpSp>
          <p:nvGrpSpPr>
            <p:cNvPr id="87129" name="Group 20"/>
            <p:cNvGrpSpPr>
              <a:grpSpLocks/>
            </p:cNvGrpSpPr>
            <p:nvPr/>
          </p:nvGrpSpPr>
          <p:grpSpPr bwMode="auto">
            <a:xfrm>
              <a:off x="2612" y="1682"/>
              <a:ext cx="1185" cy="833"/>
              <a:chOff x="2612" y="1682"/>
              <a:chExt cx="1185" cy="833"/>
            </a:xfrm>
          </p:grpSpPr>
          <p:sp>
            <p:nvSpPr>
              <p:cNvPr id="87133" name="Rectangle 21"/>
              <p:cNvSpPr>
                <a:spLocks noChangeArrowheads="1"/>
              </p:cNvSpPr>
              <p:nvPr/>
            </p:nvSpPr>
            <p:spPr bwMode="auto">
              <a:xfrm rot="-1380000">
                <a:off x="2612" y="1869"/>
                <a:ext cx="336" cy="4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</a:pPr>
                <a:r>
                  <a:rPr lang="en-US" altLang="en-US" sz="4400">
                    <a:solidFill>
                      <a:srgbClr val="000000"/>
                    </a:solidFill>
                  </a:rPr>
                  <a:t>H</a:t>
                </a:r>
              </a:p>
            </p:txBody>
          </p:sp>
          <p:sp>
            <p:nvSpPr>
              <p:cNvPr id="87134" name="Rectangle 22"/>
              <p:cNvSpPr>
                <a:spLocks noChangeArrowheads="1"/>
              </p:cNvSpPr>
              <p:nvPr/>
            </p:nvSpPr>
            <p:spPr bwMode="auto">
              <a:xfrm rot="-1380000">
                <a:off x="3461" y="2030"/>
                <a:ext cx="336" cy="4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</a:pPr>
                <a:r>
                  <a:rPr lang="en-US" altLang="en-US" sz="4400">
                    <a:solidFill>
                      <a:srgbClr val="000000"/>
                    </a:solidFill>
                  </a:rPr>
                  <a:t>H</a:t>
                </a:r>
              </a:p>
            </p:txBody>
          </p:sp>
          <p:sp>
            <p:nvSpPr>
              <p:cNvPr id="87135" name="Rectangle 23"/>
              <p:cNvSpPr>
                <a:spLocks noChangeArrowheads="1"/>
              </p:cNvSpPr>
              <p:nvPr/>
            </p:nvSpPr>
            <p:spPr bwMode="auto">
              <a:xfrm rot="-1380000">
                <a:off x="3054" y="1682"/>
                <a:ext cx="336" cy="4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</a:pPr>
                <a:r>
                  <a:rPr lang="en-US" altLang="en-US" sz="4400">
                    <a:solidFill>
                      <a:srgbClr val="000000"/>
                    </a:solidFill>
                  </a:rPr>
                  <a:t>O</a:t>
                </a:r>
              </a:p>
            </p:txBody>
          </p:sp>
          <p:sp>
            <p:nvSpPr>
              <p:cNvPr id="87136" name="Line 24"/>
              <p:cNvSpPr>
                <a:spLocks noChangeShapeType="1"/>
              </p:cNvSpPr>
              <p:nvPr/>
            </p:nvSpPr>
            <p:spPr bwMode="auto">
              <a:xfrm flipV="1">
                <a:off x="2890" y="1972"/>
                <a:ext cx="221" cy="94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87137" name="Line 25"/>
              <p:cNvSpPr>
                <a:spLocks noChangeShapeType="1"/>
              </p:cNvSpPr>
              <p:nvPr/>
            </p:nvSpPr>
            <p:spPr bwMode="auto">
              <a:xfrm>
                <a:off x="3325" y="1985"/>
                <a:ext cx="226" cy="164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87138" name="Group 26"/>
              <p:cNvGrpSpPr>
                <a:grpSpLocks/>
              </p:cNvGrpSpPr>
              <p:nvPr/>
            </p:nvGrpSpPr>
            <p:grpSpPr bwMode="auto">
              <a:xfrm>
                <a:off x="3072" y="1687"/>
                <a:ext cx="129" cy="78"/>
                <a:chOff x="3072" y="1687"/>
                <a:chExt cx="129" cy="78"/>
              </a:xfrm>
            </p:grpSpPr>
            <p:sp>
              <p:nvSpPr>
                <p:cNvPr id="87142" name="Oval 27"/>
                <p:cNvSpPr>
                  <a:spLocks noChangeArrowheads="1"/>
                </p:cNvSpPr>
                <p:nvPr/>
              </p:nvSpPr>
              <p:spPr bwMode="auto">
                <a:xfrm rot="-1380000">
                  <a:off x="3072" y="1725"/>
                  <a:ext cx="40" cy="40"/>
                </a:xfrm>
                <a:prstGeom prst="ellipse">
                  <a:avLst/>
                </a:prstGeom>
                <a:solidFill>
                  <a:schemeClr val="bg2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87143" name="Oval 28"/>
                <p:cNvSpPr>
                  <a:spLocks noChangeArrowheads="1"/>
                </p:cNvSpPr>
                <p:nvPr/>
              </p:nvSpPr>
              <p:spPr bwMode="auto">
                <a:xfrm rot="-1380000">
                  <a:off x="3161" y="1687"/>
                  <a:ext cx="40" cy="40"/>
                </a:xfrm>
                <a:prstGeom prst="ellipse">
                  <a:avLst/>
                </a:prstGeom>
                <a:solidFill>
                  <a:schemeClr val="bg2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87139" name="Group 29"/>
              <p:cNvGrpSpPr>
                <a:grpSpLocks/>
              </p:cNvGrpSpPr>
              <p:nvPr/>
            </p:nvGrpSpPr>
            <p:grpSpPr bwMode="auto">
              <a:xfrm>
                <a:off x="3319" y="1725"/>
                <a:ext cx="101" cy="117"/>
                <a:chOff x="3319" y="1725"/>
                <a:chExt cx="101" cy="117"/>
              </a:xfrm>
            </p:grpSpPr>
            <p:sp>
              <p:nvSpPr>
                <p:cNvPr id="87140" name="Oval 30"/>
                <p:cNvSpPr>
                  <a:spLocks noChangeArrowheads="1"/>
                </p:cNvSpPr>
                <p:nvPr/>
              </p:nvSpPr>
              <p:spPr bwMode="auto">
                <a:xfrm rot="3180000">
                  <a:off x="3319" y="1725"/>
                  <a:ext cx="40" cy="40"/>
                </a:xfrm>
                <a:prstGeom prst="ellipse">
                  <a:avLst/>
                </a:prstGeom>
                <a:solidFill>
                  <a:schemeClr val="bg2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87141" name="Oval 31"/>
                <p:cNvSpPr>
                  <a:spLocks noChangeArrowheads="1"/>
                </p:cNvSpPr>
                <p:nvPr/>
              </p:nvSpPr>
              <p:spPr bwMode="auto">
                <a:xfrm rot="3180000">
                  <a:off x="3380" y="1802"/>
                  <a:ext cx="40" cy="40"/>
                </a:xfrm>
                <a:prstGeom prst="ellipse">
                  <a:avLst/>
                </a:prstGeom>
                <a:solidFill>
                  <a:schemeClr val="bg2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2400">
                    <a:solidFill>
                      <a:srgbClr val="FFFFFF"/>
                    </a:solidFill>
                  </a:endParaRPr>
                </a:p>
              </p:txBody>
            </p:sp>
          </p:grpSp>
        </p:grpSp>
        <p:sp>
          <p:nvSpPr>
            <p:cNvPr id="87130" name="Rectangle 32"/>
            <p:cNvSpPr>
              <a:spLocks noChangeArrowheads="1"/>
            </p:cNvSpPr>
            <p:nvPr/>
          </p:nvSpPr>
          <p:spPr bwMode="auto">
            <a:xfrm>
              <a:off x="2477" y="1540"/>
              <a:ext cx="432" cy="4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4400">
                  <a:solidFill>
                    <a:srgbClr val="FF0000"/>
                  </a:solidFill>
                  <a:latin typeface="Symbol" panose="05050102010706020507" pitchFamily="18" charset="2"/>
                </a:rPr>
                <a:t>d</a:t>
              </a:r>
              <a:r>
                <a:rPr lang="en-US" altLang="en-US" sz="4400" baseline="30000">
                  <a:solidFill>
                    <a:srgbClr val="FF0000"/>
                  </a:solidFill>
                </a:rPr>
                <a:t>+</a:t>
              </a:r>
            </a:p>
          </p:txBody>
        </p:sp>
        <p:sp>
          <p:nvSpPr>
            <p:cNvPr id="87131" name="Rectangle 33"/>
            <p:cNvSpPr>
              <a:spLocks noChangeArrowheads="1"/>
            </p:cNvSpPr>
            <p:nvPr/>
          </p:nvSpPr>
          <p:spPr bwMode="auto">
            <a:xfrm rot="-237614">
              <a:off x="3184" y="1240"/>
              <a:ext cx="432" cy="4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4400">
                  <a:solidFill>
                    <a:srgbClr val="0000FF"/>
                  </a:solidFill>
                  <a:latin typeface="Symbol" panose="05050102010706020507" pitchFamily="18" charset="2"/>
                </a:rPr>
                <a:t>d</a:t>
              </a:r>
              <a:r>
                <a:rPr lang="en-US" altLang="en-US" sz="4400" baseline="30000">
                  <a:solidFill>
                    <a:srgbClr val="0000FF"/>
                  </a:solidFill>
                </a:rPr>
                <a:t>-</a:t>
              </a:r>
            </a:p>
          </p:txBody>
        </p:sp>
        <p:sp>
          <p:nvSpPr>
            <p:cNvPr id="87132" name="Rectangle 34"/>
            <p:cNvSpPr>
              <a:spLocks noChangeArrowheads="1"/>
            </p:cNvSpPr>
            <p:nvPr/>
          </p:nvSpPr>
          <p:spPr bwMode="auto">
            <a:xfrm rot="-249742">
              <a:off x="3705" y="1798"/>
              <a:ext cx="432" cy="4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4400">
                  <a:solidFill>
                    <a:srgbClr val="FF0000"/>
                  </a:solidFill>
                  <a:latin typeface="Symbol" panose="05050102010706020507" pitchFamily="18" charset="2"/>
                </a:rPr>
                <a:t>d</a:t>
              </a:r>
              <a:r>
                <a:rPr lang="en-US" altLang="en-US" sz="4400" baseline="30000">
                  <a:solidFill>
                    <a:srgbClr val="FF0000"/>
                  </a:solidFill>
                </a:rPr>
                <a:t>+</a:t>
              </a:r>
            </a:p>
          </p:txBody>
        </p:sp>
      </p:grpSp>
      <p:grpSp>
        <p:nvGrpSpPr>
          <p:cNvPr id="87045" name="Group 35"/>
          <p:cNvGrpSpPr>
            <a:grpSpLocks/>
          </p:cNvGrpSpPr>
          <p:nvPr/>
        </p:nvGrpSpPr>
        <p:grpSpPr bwMode="auto">
          <a:xfrm>
            <a:off x="3309938" y="2347913"/>
            <a:ext cx="1374775" cy="852487"/>
            <a:chOff x="1823" y="1991"/>
            <a:chExt cx="866" cy="537"/>
          </a:xfrm>
        </p:grpSpPr>
        <p:sp>
          <p:nvSpPr>
            <p:cNvPr id="87117" name="Line 36"/>
            <p:cNvSpPr>
              <a:spLocks noChangeShapeType="1"/>
            </p:cNvSpPr>
            <p:nvPr/>
          </p:nvSpPr>
          <p:spPr bwMode="auto">
            <a:xfrm>
              <a:off x="2500" y="1991"/>
              <a:ext cx="189" cy="251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118" name="Line 37"/>
            <p:cNvSpPr>
              <a:spLocks noChangeShapeType="1"/>
            </p:cNvSpPr>
            <p:nvPr/>
          </p:nvSpPr>
          <p:spPr bwMode="auto">
            <a:xfrm>
              <a:off x="2439" y="2018"/>
              <a:ext cx="191" cy="251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119" name="Line 38"/>
            <p:cNvSpPr>
              <a:spLocks noChangeShapeType="1"/>
            </p:cNvSpPr>
            <p:nvPr/>
          </p:nvSpPr>
          <p:spPr bwMode="auto">
            <a:xfrm>
              <a:off x="2377" y="2045"/>
              <a:ext cx="189" cy="25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120" name="Line 39"/>
            <p:cNvSpPr>
              <a:spLocks noChangeShapeType="1"/>
            </p:cNvSpPr>
            <p:nvPr/>
          </p:nvSpPr>
          <p:spPr bwMode="auto">
            <a:xfrm>
              <a:off x="2315" y="2069"/>
              <a:ext cx="189" cy="252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121" name="Line 40"/>
            <p:cNvSpPr>
              <a:spLocks noChangeShapeType="1"/>
            </p:cNvSpPr>
            <p:nvPr/>
          </p:nvSpPr>
          <p:spPr bwMode="auto">
            <a:xfrm>
              <a:off x="2191" y="2122"/>
              <a:ext cx="190" cy="251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122" name="Line 41"/>
            <p:cNvSpPr>
              <a:spLocks noChangeShapeType="1"/>
            </p:cNvSpPr>
            <p:nvPr/>
          </p:nvSpPr>
          <p:spPr bwMode="auto">
            <a:xfrm>
              <a:off x="2252" y="2094"/>
              <a:ext cx="190" cy="251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123" name="Line 42"/>
            <p:cNvSpPr>
              <a:spLocks noChangeShapeType="1"/>
            </p:cNvSpPr>
            <p:nvPr/>
          </p:nvSpPr>
          <p:spPr bwMode="auto">
            <a:xfrm>
              <a:off x="2132" y="2146"/>
              <a:ext cx="189" cy="251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124" name="Line 43"/>
            <p:cNvSpPr>
              <a:spLocks noChangeShapeType="1"/>
            </p:cNvSpPr>
            <p:nvPr/>
          </p:nvSpPr>
          <p:spPr bwMode="auto">
            <a:xfrm>
              <a:off x="2070" y="2171"/>
              <a:ext cx="190" cy="252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125" name="Line 44"/>
            <p:cNvSpPr>
              <a:spLocks noChangeShapeType="1"/>
            </p:cNvSpPr>
            <p:nvPr/>
          </p:nvSpPr>
          <p:spPr bwMode="auto">
            <a:xfrm>
              <a:off x="2008" y="2198"/>
              <a:ext cx="189" cy="252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126" name="Line 45"/>
            <p:cNvSpPr>
              <a:spLocks noChangeShapeType="1"/>
            </p:cNvSpPr>
            <p:nvPr/>
          </p:nvSpPr>
          <p:spPr bwMode="auto">
            <a:xfrm>
              <a:off x="1946" y="2226"/>
              <a:ext cx="189" cy="25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127" name="Line 46"/>
            <p:cNvSpPr>
              <a:spLocks noChangeShapeType="1"/>
            </p:cNvSpPr>
            <p:nvPr/>
          </p:nvSpPr>
          <p:spPr bwMode="auto">
            <a:xfrm>
              <a:off x="1823" y="2277"/>
              <a:ext cx="189" cy="251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128" name="Line 47"/>
            <p:cNvSpPr>
              <a:spLocks noChangeShapeType="1"/>
            </p:cNvSpPr>
            <p:nvPr/>
          </p:nvSpPr>
          <p:spPr bwMode="auto">
            <a:xfrm>
              <a:off x="1882" y="2250"/>
              <a:ext cx="192" cy="251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</a:endParaRPr>
            </a:p>
          </p:txBody>
        </p:sp>
      </p:grpSp>
      <p:grpSp>
        <p:nvGrpSpPr>
          <p:cNvPr id="87046" name="Group 19"/>
          <p:cNvGrpSpPr>
            <a:grpSpLocks/>
          </p:cNvGrpSpPr>
          <p:nvPr/>
        </p:nvGrpSpPr>
        <p:grpSpPr bwMode="auto">
          <a:xfrm>
            <a:off x="6257925" y="3632200"/>
            <a:ext cx="2803525" cy="2024063"/>
            <a:chOff x="2477" y="1240"/>
            <a:chExt cx="1766" cy="1275"/>
          </a:xfrm>
        </p:grpSpPr>
        <p:grpSp>
          <p:nvGrpSpPr>
            <p:cNvPr id="87102" name="Group 20"/>
            <p:cNvGrpSpPr>
              <a:grpSpLocks/>
            </p:cNvGrpSpPr>
            <p:nvPr/>
          </p:nvGrpSpPr>
          <p:grpSpPr bwMode="auto">
            <a:xfrm>
              <a:off x="2612" y="1682"/>
              <a:ext cx="1185" cy="833"/>
              <a:chOff x="2612" y="1682"/>
              <a:chExt cx="1185" cy="833"/>
            </a:xfrm>
          </p:grpSpPr>
          <p:sp>
            <p:nvSpPr>
              <p:cNvPr id="87106" name="Rectangle 21"/>
              <p:cNvSpPr>
                <a:spLocks noChangeArrowheads="1"/>
              </p:cNvSpPr>
              <p:nvPr/>
            </p:nvSpPr>
            <p:spPr bwMode="auto">
              <a:xfrm rot="-1380000">
                <a:off x="2612" y="1869"/>
                <a:ext cx="336" cy="4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</a:pPr>
                <a:r>
                  <a:rPr lang="en-US" altLang="en-US" sz="4400">
                    <a:solidFill>
                      <a:srgbClr val="000000"/>
                    </a:solidFill>
                  </a:rPr>
                  <a:t>H</a:t>
                </a:r>
              </a:p>
            </p:txBody>
          </p:sp>
          <p:sp>
            <p:nvSpPr>
              <p:cNvPr id="87107" name="Rectangle 22"/>
              <p:cNvSpPr>
                <a:spLocks noChangeArrowheads="1"/>
              </p:cNvSpPr>
              <p:nvPr/>
            </p:nvSpPr>
            <p:spPr bwMode="auto">
              <a:xfrm rot="-1380000">
                <a:off x="3461" y="2030"/>
                <a:ext cx="336" cy="4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</a:pPr>
                <a:r>
                  <a:rPr lang="en-US" altLang="en-US" sz="4400">
                    <a:solidFill>
                      <a:srgbClr val="000000"/>
                    </a:solidFill>
                  </a:rPr>
                  <a:t>H</a:t>
                </a:r>
              </a:p>
            </p:txBody>
          </p:sp>
          <p:sp>
            <p:nvSpPr>
              <p:cNvPr id="87108" name="Rectangle 23"/>
              <p:cNvSpPr>
                <a:spLocks noChangeArrowheads="1"/>
              </p:cNvSpPr>
              <p:nvPr/>
            </p:nvSpPr>
            <p:spPr bwMode="auto">
              <a:xfrm rot="-1380000">
                <a:off x="3054" y="1682"/>
                <a:ext cx="336" cy="4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</a:pPr>
                <a:r>
                  <a:rPr lang="en-US" altLang="en-US" sz="4400">
                    <a:solidFill>
                      <a:srgbClr val="000000"/>
                    </a:solidFill>
                  </a:rPr>
                  <a:t>O</a:t>
                </a:r>
              </a:p>
            </p:txBody>
          </p:sp>
          <p:sp>
            <p:nvSpPr>
              <p:cNvPr id="87109" name="Line 24"/>
              <p:cNvSpPr>
                <a:spLocks noChangeShapeType="1"/>
              </p:cNvSpPr>
              <p:nvPr/>
            </p:nvSpPr>
            <p:spPr bwMode="auto">
              <a:xfrm flipV="1">
                <a:off x="2890" y="1972"/>
                <a:ext cx="221" cy="94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87110" name="Line 25"/>
              <p:cNvSpPr>
                <a:spLocks noChangeShapeType="1"/>
              </p:cNvSpPr>
              <p:nvPr/>
            </p:nvSpPr>
            <p:spPr bwMode="auto">
              <a:xfrm>
                <a:off x="3325" y="1985"/>
                <a:ext cx="226" cy="164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87111" name="Group 26"/>
              <p:cNvGrpSpPr>
                <a:grpSpLocks/>
              </p:cNvGrpSpPr>
              <p:nvPr/>
            </p:nvGrpSpPr>
            <p:grpSpPr bwMode="auto">
              <a:xfrm>
                <a:off x="3072" y="1687"/>
                <a:ext cx="129" cy="78"/>
                <a:chOff x="3072" y="1687"/>
                <a:chExt cx="129" cy="78"/>
              </a:xfrm>
            </p:grpSpPr>
            <p:sp>
              <p:nvSpPr>
                <p:cNvPr id="87115" name="Oval 27"/>
                <p:cNvSpPr>
                  <a:spLocks noChangeArrowheads="1"/>
                </p:cNvSpPr>
                <p:nvPr/>
              </p:nvSpPr>
              <p:spPr bwMode="auto">
                <a:xfrm rot="-1380000">
                  <a:off x="3072" y="1725"/>
                  <a:ext cx="40" cy="40"/>
                </a:xfrm>
                <a:prstGeom prst="ellipse">
                  <a:avLst/>
                </a:prstGeom>
                <a:solidFill>
                  <a:schemeClr val="bg2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87116" name="Oval 28"/>
                <p:cNvSpPr>
                  <a:spLocks noChangeArrowheads="1"/>
                </p:cNvSpPr>
                <p:nvPr/>
              </p:nvSpPr>
              <p:spPr bwMode="auto">
                <a:xfrm rot="-1380000">
                  <a:off x="3161" y="1687"/>
                  <a:ext cx="40" cy="40"/>
                </a:xfrm>
                <a:prstGeom prst="ellipse">
                  <a:avLst/>
                </a:prstGeom>
                <a:solidFill>
                  <a:schemeClr val="bg2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87112" name="Group 29"/>
              <p:cNvGrpSpPr>
                <a:grpSpLocks/>
              </p:cNvGrpSpPr>
              <p:nvPr/>
            </p:nvGrpSpPr>
            <p:grpSpPr bwMode="auto">
              <a:xfrm>
                <a:off x="3319" y="1725"/>
                <a:ext cx="101" cy="117"/>
                <a:chOff x="3319" y="1725"/>
                <a:chExt cx="101" cy="117"/>
              </a:xfrm>
            </p:grpSpPr>
            <p:sp>
              <p:nvSpPr>
                <p:cNvPr id="87113" name="Oval 30"/>
                <p:cNvSpPr>
                  <a:spLocks noChangeArrowheads="1"/>
                </p:cNvSpPr>
                <p:nvPr/>
              </p:nvSpPr>
              <p:spPr bwMode="auto">
                <a:xfrm rot="3180000">
                  <a:off x="3319" y="1725"/>
                  <a:ext cx="40" cy="40"/>
                </a:xfrm>
                <a:prstGeom prst="ellipse">
                  <a:avLst/>
                </a:prstGeom>
                <a:solidFill>
                  <a:schemeClr val="bg2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87114" name="Oval 31"/>
                <p:cNvSpPr>
                  <a:spLocks noChangeArrowheads="1"/>
                </p:cNvSpPr>
                <p:nvPr/>
              </p:nvSpPr>
              <p:spPr bwMode="auto">
                <a:xfrm rot="3180000">
                  <a:off x="3380" y="1802"/>
                  <a:ext cx="40" cy="40"/>
                </a:xfrm>
                <a:prstGeom prst="ellipse">
                  <a:avLst/>
                </a:prstGeom>
                <a:solidFill>
                  <a:schemeClr val="bg2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2400">
                    <a:solidFill>
                      <a:srgbClr val="FFFFFF"/>
                    </a:solidFill>
                  </a:endParaRPr>
                </a:p>
              </p:txBody>
            </p:sp>
          </p:grpSp>
        </p:grpSp>
        <p:sp>
          <p:nvSpPr>
            <p:cNvPr id="87103" name="Rectangle 32"/>
            <p:cNvSpPr>
              <a:spLocks noChangeArrowheads="1"/>
            </p:cNvSpPr>
            <p:nvPr/>
          </p:nvSpPr>
          <p:spPr bwMode="auto">
            <a:xfrm>
              <a:off x="2477" y="1540"/>
              <a:ext cx="432" cy="4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4400">
                  <a:solidFill>
                    <a:srgbClr val="FF0000"/>
                  </a:solidFill>
                  <a:latin typeface="Symbol" panose="05050102010706020507" pitchFamily="18" charset="2"/>
                </a:rPr>
                <a:t>d</a:t>
              </a:r>
              <a:r>
                <a:rPr lang="en-US" altLang="en-US" sz="4400" baseline="30000">
                  <a:solidFill>
                    <a:srgbClr val="FF0000"/>
                  </a:solidFill>
                </a:rPr>
                <a:t>+</a:t>
              </a:r>
            </a:p>
          </p:txBody>
        </p:sp>
        <p:sp>
          <p:nvSpPr>
            <p:cNvPr id="87104" name="Rectangle 33"/>
            <p:cNvSpPr>
              <a:spLocks noChangeArrowheads="1"/>
            </p:cNvSpPr>
            <p:nvPr/>
          </p:nvSpPr>
          <p:spPr bwMode="auto">
            <a:xfrm rot="-246331">
              <a:off x="3184" y="1240"/>
              <a:ext cx="432" cy="4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4400">
                  <a:solidFill>
                    <a:srgbClr val="0000FF"/>
                  </a:solidFill>
                  <a:latin typeface="Symbol" panose="05050102010706020507" pitchFamily="18" charset="2"/>
                </a:rPr>
                <a:t>d</a:t>
              </a:r>
              <a:r>
                <a:rPr lang="en-US" altLang="en-US" sz="4400" baseline="30000">
                  <a:solidFill>
                    <a:srgbClr val="0000FF"/>
                  </a:solidFill>
                </a:rPr>
                <a:t>-</a:t>
              </a:r>
            </a:p>
          </p:txBody>
        </p:sp>
        <p:sp>
          <p:nvSpPr>
            <p:cNvPr id="87105" name="Rectangle 34"/>
            <p:cNvSpPr>
              <a:spLocks noChangeArrowheads="1"/>
            </p:cNvSpPr>
            <p:nvPr/>
          </p:nvSpPr>
          <p:spPr bwMode="auto">
            <a:xfrm>
              <a:off x="3811" y="1860"/>
              <a:ext cx="432" cy="4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4400">
                  <a:solidFill>
                    <a:srgbClr val="FF0000"/>
                  </a:solidFill>
                  <a:latin typeface="Symbol" panose="05050102010706020507" pitchFamily="18" charset="2"/>
                </a:rPr>
                <a:t>d</a:t>
              </a:r>
              <a:r>
                <a:rPr lang="en-US" altLang="en-US" sz="4400" baseline="30000">
                  <a:solidFill>
                    <a:srgbClr val="FF0000"/>
                  </a:solidFill>
                </a:rPr>
                <a:t>+</a:t>
              </a:r>
            </a:p>
          </p:txBody>
        </p:sp>
      </p:grpSp>
      <p:grpSp>
        <p:nvGrpSpPr>
          <p:cNvPr id="87047" name="Group 35"/>
          <p:cNvGrpSpPr>
            <a:grpSpLocks/>
          </p:cNvGrpSpPr>
          <p:nvPr/>
        </p:nvGrpSpPr>
        <p:grpSpPr bwMode="auto">
          <a:xfrm rot="-5400000">
            <a:off x="6010275" y="2997200"/>
            <a:ext cx="1522413" cy="989013"/>
            <a:chOff x="1823" y="1991"/>
            <a:chExt cx="866" cy="537"/>
          </a:xfrm>
        </p:grpSpPr>
        <p:sp>
          <p:nvSpPr>
            <p:cNvPr id="87090" name="Line 36"/>
            <p:cNvSpPr>
              <a:spLocks noChangeShapeType="1"/>
            </p:cNvSpPr>
            <p:nvPr/>
          </p:nvSpPr>
          <p:spPr bwMode="auto">
            <a:xfrm>
              <a:off x="2500" y="1991"/>
              <a:ext cx="189" cy="251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091" name="Line 37"/>
            <p:cNvSpPr>
              <a:spLocks noChangeShapeType="1"/>
            </p:cNvSpPr>
            <p:nvPr/>
          </p:nvSpPr>
          <p:spPr bwMode="auto">
            <a:xfrm>
              <a:off x="2439" y="2018"/>
              <a:ext cx="191" cy="251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092" name="Line 38"/>
            <p:cNvSpPr>
              <a:spLocks noChangeShapeType="1"/>
            </p:cNvSpPr>
            <p:nvPr/>
          </p:nvSpPr>
          <p:spPr bwMode="auto">
            <a:xfrm>
              <a:off x="2377" y="2045"/>
              <a:ext cx="189" cy="25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093" name="Line 39"/>
            <p:cNvSpPr>
              <a:spLocks noChangeShapeType="1"/>
            </p:cNvSpPr>
            <p:nvPr/>
          </p:nvSpPr>
          <p:spPr bwMode="auto">
            <a:xfrm>
              <a:off x="2315" y="2069"/>
              <a:ext cx="189" cy="252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094" name="Line 40"/>
            <p:cNvSpPr>
              <a:spLocks noChangeShapeType="1"/>
            </p:cNvSpPr>
            <p:nvPr/>
          </p:nvSpPr>
          <p:spPr bwMode="auto">
            <a:xfrm>
              <a:off x="2191" y="2122"/>
              <a:ext cx="190" cy="251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095" name="Line 41"/>
            <p:cNvSpPr>
              <a:spLocks noChangeShapeType="1"/>
            </p:cNvSpPr>
            <p:nvPr/>
          </p:nvSpPr>
          <p:spPr bwMode="auto">
            <a:xfrm>
              <a:off x="2252" y="2094"/>
              <a:ext cx="190" cy="251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096" name="Line 42"/>
            <p:cNvSpPr>
              <a:spLocks noChangeShapeType="1"/>
            </p:cNvSpPr>
            <p:nvPr/>
          </p:nvSpPr>
          <p:spPr bwMode="auto">
            <a:xfrm>
              <a:off x="2132" y="2146"/>
              <a:ext cx="189" cy="251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097" name="Line 43"/>
            <p:cNvSpPr>
              <a:spLocks noChangeShapeType="1"/>
            </p:cNvSpPr>
            <p:nvPr/>
          </p:nvSpPr>
          <p:spPr bwMode="auto">
            <a:xfrm>
              <a:off x="2070" y="2171"/>
              <a:ext cx="190" cy="252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098" name="Line 44"/>
            <p:cNvSpPr>
              <a:spLocks noChangeShapeType="1"/>
            </p:cNvSpPr>
            <p:nvPr/>
          </p:nvSpPr>
          <p:spPr bwMode="auto">
            <a:xfrm>
              <a:off x="2008" y="2198"/>
              <a:ext cx="189" cy="252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099" name="Line 45"/>
            <p:cNvSpPr>
              <a:spLocks noChangeShapeType="1"/>
            </p:cNvSpPr>
            <p:nvPr/>
          </p:nvSpPr>
          <p:spPr bwMode="auto">
            <a:xfrm>
              <a:off x="1946" y="2226"/>
              <a:ext cx="189" cy="25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100" name="Line 46"/>
            <p:cNvSpPr>
              <a:spLocks noChangeShapeType="1"/>
            </p:cNvSpPr>
            <p:nvPr/>
          </p:nvSpPr>
          <p:spPr bwMode="auto">
            <a:xfrm>
              <a:off x="1823" y="2277"/>
              <a:ext cx="189" cy="251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101" name="Line 47"/>
            <p:cNvSpPr>
              <a:spLocks noChangeShapeType="1"/>
            </p:cNvSpPr>
            <p:nvPr/>
          </p:nvSpPr>
          <p:spPr bwMode="auto">
            <a:xfrm>
              <a:off x="1882" y="2250"/>
              <a:ext cx="192" cy="251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</a:endParaRPr>
            </a:p>
          </p:txBody>
        </p:sp>
      </p:grpSp>
      <p:grpSp>
        <p:nvGrpSpPr>
          <p:cNvPr id="87048" name="Group 35"/>
          <p:cNvGrpSpPr>
            <a:grpSpLocks/>
          </p:cNvGrpSpPr>
          <p:nvPr/>
        </p:nvGrpSpPr>
        <p:grpSpPr bwMode="auto">
          <a:xfrm rot="2903835">
            <a:off x="2828131" y="4267994"/>
            <a:ext cx="1374775" cy="852488"/>
            <a:chOff x="1823" y="1991"/>
            <a:chExt cx="866" cy="537"/>
          </a:xfrm>
        </p:grpSpPr>
        <p:sp>
          <p:nvSpPr>
            <p:cNvPr id="87078" name="Line 36"/>
            <p:cNvSpPr>
              <a:spLocks noChangeShapeType="1"/>
            </p:cNvSpPr>
            <p:nvPr/>
          </p:nvSpPr>
          <p:spPr bwMode="auto">
            <a:xfrm>
              <a:off x="2500" y="1991"/>
              <a:ext cx="189" cy="251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079" name="Line 37"/>
            <p:cNvSpPr>
              <a:spLocks noChangeShapeType="1"/>
            </p:cNvSpPr>
            <p:nvPr/>
          </p:nvSpPr>
          <p:spPr bwMode="auto">
            <a:xfrm>
              <a:off x="2439" y="2018"/>
              <a:ext cx="191" cy="251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080" name="Line 38"/>
            <p:cNvSpPr>
              <a:spLocks noChangeShapeType="1"/>
            </p:cNvSpPr>
            <p:nvPr/>
          </p:nvSpPr>
          <p:spPr bwMode="auto">
            <a:xfrm>
              <a:off x="2377" y="2045"/>
              <a:ext cx="189" cy="25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081" name="Line 39"/>
            <p:cNvSpPr>
              <a:spLocks noChangeShapeType="1"/>
            </p:cNvSpPr>
            <p:nvPr/>
          </p:nvSpPr>
          <p:spPr bwMode="auto">
            <a:xfrm>
              <a:off x="2315" y="2069"/>
              <a:ext cx="189" cy="252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082" name="Line 40"/>
            <p:cNvSpPr>
              <a:spLocks noChangeShapeType="1"/>
            </p:cNvSpPr>
            <p:nvPr/>
          </p:nvSpPr>
          <p:spPr bwMode="auto">
            <a:xfrm>
              <a:off x="2191" y="2122"/>
              <a:ext cx="190" cy="251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083" name="Line 41"/>
            <p:cNvSpPr>
              <a:spLocks noChangeShapeType="1"/>
            </p:cNvSpPr>
            <p:nvPr/>
          </p:nvSpPr>
          <p:spPr bwMode="auto">
            <a:xfrm>
              <a:off x="2252" y="2094"/>
              <a:ext cx="190" cy="251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084" name="Line 42"/>
            <p:cNvSpPr>
              <a:spLocks noChangeShapeType="1"/>
            </p:cNvSpPr>
            <p:nvPr/>
          </p:nvSpPr>
          <p:spPr bwMode="auto">
            <a:xfrm>
              <a:off x="2132" y="2146"/>
              <a:ext cx="189" cy="251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085" name="Line 43"/>
            <p:cNvSpPr>
              <a:spLocks noChangeShapeType="1"/>
            </p:cNvSpPr>
            <p:nvPr/>
          </p:nvSpPr>
          <p:spPr bwMode="auto">
            <a:xfrm>
              <a:off x="2070" y="2171"/>
              <a:ext cx="190" cy="252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086" name="Line 44"/>
            <p:cNvSpPr>
              <a:spLocks noChangeShapeType="1"/>
            </p:cNvSpPr>
            <p:nvPr/>
          </p:nvSpPr>
          <p:spPr bwMode="auto">
            <a:xfrm>
              <a:off x="2008" y="2198"/>
              <a:ext cx="189" cy="252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087" name="Line 45"/>
            <p:cNvSpPr>
              <a:spLocks noChangeShapeType="1"/>
            </p:cNvSpPr>
            <p:nvPr/>
          </p:nvSpPr>
          <p:spPr bwMode="auto">
            <a:xfrm>
              <a:off x="1946" y="2226"/>
              <a:ext cx="189" cy="25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088" name="Line 46"/>
            <p:cNvSpPr>
              <a:spLocks noChangeShapeType="1"/>
            </p:cNvSpPr>
            <p:nvPr/>
          </p:nvSpPr>
          <p:spPr bwMode="auto">
            <a:xfrm>
              <a:off x="1823" y="2277"/>
              <a:ext cx="189" cy="251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089" name="Line 47"/>
            <p:cNvSpPr>
              <a:spLocks noChangeShapeType="1"/>
            </p:cNvSpPr>
            <p:nvPr/>
          </p:nvSpPr>
          <p:spPr bwMode="auto">
            <a:xfrm>
              <a:off x="1882" y="2250"/>
              <a:ext cx="192" cy="251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</a:endParaRPr>
            </a:p>
          </p:txBody>
        </p:sp>
      </p:grpSp>
      <p:grpSp>
        <p:nvGrpSpPr>
          <p:cNvPr id="87049" name="Group 19"/>
          <p:cNvGrpSpPr>
            <a:grpSpLocks/>
          </p:cNvGrpSpPr>
          <p:nvPr/>
        </p:nvGrpSpPr>
        <p:grpSpPr bwMode="auto">
          <a:xfrm>
            <a:off x="3313113" y="4724400"/>
            <a:ext cx="2635250" cy="2024063"/>
            <a:chOff x="2477" y="1240"/>
            <a:chExt cx="1660" cy="1275"/>
          </a:xfrm>
        </p:grpSpPr>
        <p:grpSp>
          <p:nvGrpSpPr>
            <p:cNvPr id="87063" name="Group 20"/>
            <p:cNvGrpSpPr>
              <a:grpSpLocks/>
            </p:cNvGrpSpPr>
            <p:nvPr/>
          </p:nvGrpSpPr>
          <p:grpSpPr bwMode="auto">
            <a:xfrm>
              <a:off x="2612" y="1682"/>
              <a:ext cx="1185" cy="833"/>
              <a:chOff x="2612" y="1682"/>
              <a:chExt cx="1185" cy="833"/>
            </a:xfrm>
          </p:grpSpPr>
          <p:sp>
            <p:nvSpPr>
              <p:cNvPr id="87067" name="Rectangle 21"/>
              <p:cNvSpPr>
                <a:spLocks noChangeArrowheads="1"/>
              </p:cNvSpPr>
              <p:nvPr/>
            </p:nvSpPr>
            <p:spPr bwMode="auto">
              <a:xfrm rot="-1380000">
                <a:off x="2612" y="1869"/>
                <a:ext cx="336" cy="4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</a:pPr>
                <a:r>
                  <a:rPr lang="en-US" altLang="en-US" sz="4400">
                    <a:solidFill>
                      <a:srgbClr val="000000"/>
                    </a:solidFill>
                  </a:rPr>
                  <a:t>H</a:t>
                </a:r>
              </a:p>
            </p:txBody>
          </p:sp>
          <p:sp>
            <p:nvSpPr>
              <p:cNvPr id="87068" name="Rectangle 22"/>
              <p:cNvSpPr>
                <a:spLocks noChangeArrowheads="1"/>
              </p:cNvSpPr>
              <p:nvPr/>
            </p:nvSpPr>
            <p:spPr bwMode="auto">
              <a:xfrm rot="-1380000">
                <a:off x="3461" y="2030"/>
                <a:ext cx="336" cy="4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</a:pPr>
                <a:r>
                  <a:rPr lang="en-US" altLang="en-US" sz="4400">
                    <a:solidFill>
                      <a:srgbClr val="000000"/>
                    </a:solidFill>
                  </a:rPr>
                  <a:t>H</a:t>
                </a:r>
              </a:p>
            </p:txBody>
          </p:sp>
          <p:sp>
            <p:nvSpPr>
              <p:cNvPr id="87069" name="Rectangle 23"/>
              <p:cNvSpPr>
                <a:spLocks noChangeArrowheads="1"/>
              </p:cNvSpPr>
              <p:nvPr/>
            </p:nvSpPr>
            <p:spPr bwMode="auto">
              <a:xfrm rot="-1380000">
                <a:off x="3054" y="1682"/>
                <a:ext cx="336" cy="4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</a:pPr>
                <a:r>
                  <a:rPr lang="en-US" altLang="en-US" sz="4400">
                    <a:solidFill>
                      <a:srgbClr val="000000"/>
                    </a:solidFill>
                  </a:rPr>
                  <a:t>O</a:t>
                </a:r>
              </a:p>
            </p:txBody>
          </p:sp>
          <p:sp>
            <p:nvSpPr>
              <p:cNvPr id="87070" name="Line 24"/>
              <p:cNvSpPr>
                <a:spLocks noChangeShapeType="1"/>
              </p:cNvSpPr>
              <p:nvPr/>
            </p:nvSpPr>
            <p:spPr bwMode="auto">
              <a:xfrm flipV="1">
                <a:off x="2890" y="1972"/>
                <a:ext cx="221" cy="94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87071" name="Line 25"/>
              <p:cNvSpPr>
                <a:spLocks noChangeShapeType="1"/>
              </p:cNvSpPr>
              <p:nvPr/>
            </p:nvSpPr>
            <p:spPr bwMode="auto">
              <a:xfrm>
                <a:off x="3325" y="1985"/>
                <a:ext cx="226" cy="164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87072" name="Group 26"/>
              <p:cNvGrpSpPr>
                <a:grpSpLocks/>
              </p:cNvGrpSpPr>
              <p:nvPr/>
            </p:nvGrpSpPr>
            <p:grpSpPr bwMode="auto">
              <a:xfrm>
                <a:off x="3072" y="1687"/>
                <a:ext cx="129" cy="78"/>
                <a:chOff x="3072" y="1687"/>
                <a:chExt cx="129" cy="78"/>
              </a:xfrm>
            </p:grpSpPr>
            <p:sp>
              <p:nvSpPr>
                <p:cNvPr id="87076" name="Oval 27"/>
                <p:cNvSpPr>
                  <a:spLocks noChangeArrowheads="1"/>
                </p:cNvSpPr>
                <p:nvPr/>
              </p:nvSpPr>
              <p:spPr bwMode="auto">
                <a:xfrm rot="-1380000">
                  <a:off x="3072" y="1725"/>
                  <a:ext cx="40" cy="40"/>
                </a:xfrm>
                <a:prstGeom prst="ellipse">
                  <a:avLst/>
                </a:prstGeom>
                <a:solidFill>
                  <a:schemeClr val="bg2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87077" name="Oval 28"/>
                <p:cNvSpPr>
                  <a:spLocks noChangeArrowheads="1"/>
                </p:cNvSpPr>
                <p:nvPr/>
              </p:nvSpPr>
              <p:spPr bwMode="auto">
                <a:xfrm rot="-1380000">
                  <a:off x="3161" y="1687"/>
                  <a:ext cx="40" cy="40"/>
                </a:xfrm>
                <a:prstGeom prst="ellipse">
                  <a:avLst/>
                </a:prstGeom>
                <a:solidFill>
                  <a:schemeClr val="bg2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87073" name="Group 29"/>
              <p:cNvGrpSpPr>
                <a:grpSpLocks/>
              </p:cNvGrpSpPr>
              <p:nvPr/>
            </p:nvGrpSpPr>
            <p:grpSpPr bwMode="auto">
              <a:xfrm>
                <a:off x="3319" y="1725"/>
                <a:ext cx="101" cy="117"/>
                <a:chOff x="3319" y="1725"/>
                <a:chExt cx="101" cy="117"/>
              </a:xfrm>
            </p:grpSpPr>
            <p:sp>
              <p:nvSpPr>
                <p:cNvPr id="87074" name="Oval 30"/>
                <p:cNvSpPr>
                  <a:spLocks noChangeArrowheads="1"/>
                </p:cNvSpPr>
                <p:nvPr/>
              </p:nvSpPr>
              <p:spPr bwMode="auto">
                <a:xfrm rot="3180000">
                  <a:off x="3319" y="1725"/>
                  <a:ext cx="40" cy="40"/>
                </a:xfrm>
                <a:prstGeom prst="ellipse">
                  <a:avLst/>
                </a:prstGeom>
                <a:solidFill>
                  <a:schemeClr val="bg2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87075" name="Oval 31"/>
                <p:cNvSpPr>
                  <a:spLocks noChangeArrowheads="1"/>
                </p:cNvSpPr>
                <p:nvPr/>
              </p:nvSpPr>
              <p:spPr bwMode="auto">
                <a:xfrm rot="3180000">
                  <a:off x="3380" y="1802"/>
                  <a:ext cx="40" cy="40"/>
                </a:xfrm>
                <a:prstGeom prst="ellipse">
                  <a:avLst/>
                </a:prstGeom>
                <a:solidFill>
                  <a:schemeClr val="bg2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2400">
                    <a:solidFill>
                      <a:srgbClr val="FFFFFF"/>
                    </a:solidFill>
                  </a:endParaRPr>
                </a:p>
              </p:txBody>
            </p:sp>
          </p:grpSp>
        </p:grpSp>
        <p:sp>
          <p:nvSpPr>
            <p:cNvPr id="87064" name="Rectangle 32"/>
            <p:cNvSpPr>
              <a:spLocks noChangeArrowheads="1"/>
            </p:cNvSpPr>
            <p:nvPr/>
          </p:nvSpPr>
          <p:spPr bwMode="auto">
            <a:xfrm>
              <a:off x="2477" y="1540"/>
              <a:ext cx="432" cy="4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4400">
                  <a:solidFill>
                    <a:srgbClr val="FF0000"/>
                  </a:solidFill>
                  <a:latin typeface="Symbol" panose="05050102010706020507" pitchFamily="18" charset="2"/>
                </a:rPr>
                <a:t>d</a:t>
              </a:r>
              <a:r>
                <a:rPr lang="en-US" altLang="en-US" sz="4400" baseline="30000">
                  <a:solidFill>
                    <a:srgbClr val="FF0000"/>
                  </a:solidFill>
                </a:rPr>
                <a:t>+</a:t>
              </a:r>
            </a:p>
          </p:txBody>
        </p:sp>
        <p:sp>
          <p:nvSpPr>
            <p:cNvPr id="87065" name="Rectangle 33"/>
            <p:cNvSpPr>
              <a:spLocks noChangeArrowheads="1"/>
            </p:cNvSpPr>
            <p:nvPr/>
          </p:nvSpPr>
          <p:spPr bwMode="auto">
            <a:xfrm rot="-237614">
              <a:off x="3184" y="1240"/>
              <a:ext cx="432" cy="4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4400">
                  <a:solidFill>
                    <a:srgbClr val="0000FF"/>
                  </a:solidFill>
                  <a:latin typeface="Symbol" panose="05050102010706020507" pitchFamily="18" charset="2"/>
                </a:rPr>
                <a:t>d</a:t>
              </a:r>
              <a:r>
                <a:rPr lang="en-US" altLang="en-US" sz="4400" baseline="30000">
                  <a:solidFill>
                    <a:srgbClr val="0000FF"/>
                  </a:solidFill>
                </a:rPr>
                <a:t>-</a:t>
              </a:r>
            </a:p>
          </p:txBody>
        </p:sp>
        <p:sp>
          <p:nvSpPr>
            <p:cNvPr id="87066" name="Rectangle 34"/>
            <p:cNvSpPr>
              <a:spLocks noChangeArrowheads="1"/>
            </p:cNvSpPr>
            <p:nvPr/>
          </p:nvSpPr>
          <p:spPr bwMode="auto">
            <a:xfrm rot="-249742">
              <a:off x="3705" y="1798"/>
              <a:ext cx="432" cy="4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4400">
                  <a:solidFill>
                    <a:srgbClr val="FF0000"/>
                  </a:solidFill>
                  <a:latin typeface="Symbol" panose="05050102010706020507" pitchFamily="18" charset="2"/>
                </a:rPr>
                <a:t>d</a:t>
              </a:r>
              <a:r>
                <a:rPr lang="en-US" altLang="en-US" sz="4400" baseline="30000">
                  <a:solidFill>
                    <a:srgbClr val="FF0000"/>
                  </a:solidFill>
                </a:rPr>
                <a:t>+</a:t>
              </a:r>
            </a:p>
          </p:txBody>
        </p:sp>
      </p:grpSp>
      <p:grpSp>
        <p:nvGrpSpPr>
          <p:cNvPr id="87050" name="Group 35"/>
          <p:cNvGrpSpPr>
            <a:grpSpLocks/>
          </p:cNvGrpSpPr>
          <p:nvPr/>
        </p:nvGrpSpPr>
        <p:grpSpPr bwMode="auto">
          <a:xfrm>
            <a:off x="5078413" y="4926013"/>
            <a:ext cx="1374775" cy="852487"/>
            <a:chOff x="1823" y="1991"/>
            <a:chExt cx="866" cy="537"/>
          </a:xfrm>
        </p:grpSpPr>
        <p:sp>
          <p:nvSpPr>
            <p:cNvPr id="87051" name="Line 36"/>
            <p:cNvSpPr>
              <a:spLocks noChangeShapeType="1"/>
            </p:cNvSpPr>
            <p:nvPr/>
          </p:nvSpPr>
          <p:spPr bwMode="auto">
            <a:xfrm>
              <a:off x="2500" y="1991"/>
              <a:ext cx="189" cy="251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052" name="Line 37"/>
            <p:cNvSpPr>
              <a:spLocks noChangeShapeType="1"/>
            </p:cNvSpPr>
            <p:nvPr/>
          </p:nvSpPr>
          <p:spPr bwMode="auto">
            <a:xfrm>
              <a:off x="2439" y="2018"/>
              <a:ext cx="191" cy="251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053" name="Line 38"/>
            <p:cNvSpPr>
              <a:spLocks noChangeShapeType="1"/>
            </p:cNvSpPr>
            <p:nvPr/>
          </p:nvSpPr>
          <p:spPr bwMode="auto">
            <a:xfrm>
              <a:off x="2377" y="2045"/>
              <a:ext cx="189" cy="25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054" name="Line 39"/>
            <p:cNvSpPr>
              <a:spLocks noChangeShapeType="1"/>
            </p:cNvSpPr>
            <p:nvPr/>
          </p:nvSpPr>
          <p:spPr bwMode="auto">
            <a:xfrm>
              <a:off x="2315" y="2069"/>
              <a:ext cx="189" cy="252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055" name="Line 40"/>
            <p:cNvSpPr>
              <a:spLocks noChangeShapeType="1"/>
            </p:cNvSpPr>
            <p:nvPr/>
          </p:nvSpPr>
          <p:spPr bwMode="auto">
            <a:xfrm>
              <a:off x="2191" y="2122"/>
              <a:ext cx="190" cy="251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056" name="Line 41"/>
            <p:cNvSpPr>
              <a:spLocks noChangeShapeType="1"/>
            </p:cNvSpPr>
            <p:nvPr/>
          </p:nvSpPr>
          <p:spPr bwMode="auto">
            <a:xfrm>
              <a:off x="2252" y="2094"/>
              <a:ext cx="190" cy="251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057" name="Line 42"/>
            <p:cNvSpPr>
              <a:spLocks noChangeShapeType="1"/>
            </p:cNvSpPr>
            <p:nvPr/>
          </p:nvSpPr>
          <p:spPr bwMode="auto">
            <a:xfrm>
              <a:off x="2132" y="2146"/>
              <a:ext cx="189" cy="251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058" name="Line 43"/>
            <p:cNvSpPr>
              <a:spLocks noChangeShapeType="1"/>
            </p:cNvSpPr>
            <p:nvPr/>
          </p:nvSpPr>
          <p:spPr bwMode="auto">
            <a:xfrm>
              <a:off x="2070" y="2171"/>
              <a:ext cx="190" cy="252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059" name="Line 44"/>
            <p:cNvSpPr>
              <a:spLocks noChangeShapeType="1"/>
            </p:cNvSpPr>
            <p:nvPr/>
          </p:nvSpPr>
          <p:spPr bwMode="auto">
            <a:xfrm>
              <a:off x="2008" y="2198"/>
              <a:ext cx="189" cy="252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060" name="Line 45"/>
            <p:cNvSpPr>
              <a:spLocks noChangeShapeType="1"/>
            </p:cNvSpPr>
            <p:nvPr/>
          </p:nvSpPr>
          <p:spPr bwMode="auto">
            <a:xfrm>
              <a:off x="1946" y="2226"/>
              <a:ext cx="189" cy="25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061" name="Line 46"/>
            <p:cNvSpPr>
              <a:spLocks noChangeShapeType="1"/>
            </p:cNvSpPr>
            <p:nvPr/>
          </p:nvSpPr>
          <p:spPr bwMode="auto">
            <a:xfrm>
              <a:off x="1823" y="2277"/>
              <a:ext cx="189" cy="251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062" name="Line 47"/>
            <p:cNvSpPr>
              <a:spLocks noChangeShapeType="1"/>
            </p:cNvSpPr>
            <p:nvPr/>
          </p:nvSpPr>
          <p:spPr bwMode="auto">
            <a:xfrm>
              <a:off x="1882" y="2250"/>
              <a:ext cx="192" cy="251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06167544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685800" y="495300"/>
            <a:ext cx="777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 anchorCtr="1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400">
                <a:solidFill>
                  <a:srgbClr val="FFFF00"/>
                </a:solidFill>
                <a:latin typeface="Arial" panose="020B0604020202020204" pitchFamily="34" charset="0"/>
              </a:rPr>
              <a:t>Carbon dioxide</a:t>
            </a: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685800" y="1295400"/>
            <a:ext cx="77724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Aft>
                <a:spcPct val="0"/>
              </a:spcAft>
              <a:buClr>
                <a:srgbClr val="FF9900"/>
              </a:buClr>
              <a:buSzPct val="75000"/>
              <a:buFontTx/>
              <a:buNone/>
            </a:pP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t>The only solution is to share more</a:t>
            </a:r>
          </a:p>
        </p:txBody>
      </p:sp>
      <p:grpSp>
        <p:nvGrpSpPr>
          <p:cNvPr id="41988" name="Group 4"/>
          <p:cNvGrpSpPr>
            <a:grpSpLocks/>
          </p:cNvGrpSpPr>
          <p:nvPr/>
        </p:nvGrpSpPr>
        <p:grpSpPr bwMode="auto">
          <a:xfrm>
            <a:off x="4876800" y="4152900"/>
            <a:ext cx="1447800" cy="1593850"/>
            <a:chOff x="3072" y="2616"/>
            <a:chExt cx="912" cy="1004"/>
          </a:xfrm>
        </p:grpSpPr>
        <p:sp>
          <p:nvSpPr>
            <p:cNvPr id="42006" name="Rectangle 5"/>
            <p:cNvSpPr>
              <a:spLocks noChangeArrowheads="1"/>
            </p:cNvSpPr>
            <p:nvPr/>
          </p:nvSpPr>
          <p:spPr bwMode="auto">
            <a:xfrm>
              <a:off x="3168" y="2640"/>
              <a:ext cx="528" cy="9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9600">
                  <a:solidFill>
                    <a:srgbClr val="000000"/>
                  </a:solidFill>
                  <a:latin typeface="Arial" panose="020B0604020202020204" pitchFamily="34" charset="0"/>
                </a:rPr>
                <a:t>O</a:t>
              </a:r>
            </a:p>
          </p:txBody>
        </p:sp>
        <p:grpSp>
          <p:nvGrpSpPr>
            <p:cNvPr id="42007" name="Group 6"/>
            <p:cNvGrpSpPr>
              <a:grpSpLocks/>
            </p:cNvGrpSpPr>
            <p:nvPr/>
          </p:nvGrpSpPr>
          <p:grpSpPr bwMode="auto">
            <a:xfrm>
              <a:off x="3888" y="2880"/>
              <a:ext cx="96" cy="336"/>
              <a:chOff x="3888" y="2880"/>
              <a:chExt cx="96" cy="336"/>
            </a:xfrm>
          </p:grpSpPr>
          <p:sp>
            <p:nvSpPr>
              <p:cNvPr id="42013" name="Oval 7"/>
              <p:cNvSpPr>
                <a:spLocks noChangeArrowheads="1"/>
              </p:cNvSpPr>
              <p:nvPr/>
            </p:nvSpPr>
            <p:spPr bwMode="auto">
              <a:xfrm>
                <a:off x="3888" y="2880"/>
                <a:ext cx="96" cy="96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42014" name="Oval 8"/>
              <p:cNvSpPr>
                <a:spLocks noChangeArrowheads="1"/>
              </p:cNvSpPr>
              <p:nvPr/>
            </p:nvSpPr>
            <p:spPr bwMode="auto">
              <a:xfrm>
                <a:off x="3888" y="3120"/>
                <a:ext cx="96" cy="96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42008" name="Group 9"/>
            <p:cNvGrpSpPr>
              <a:grpSpLocks/>
            </p:cNvGrpSpPr>
            <p:nvPr/>
          </p:nvGrpSpPr>
          <p:grpSpPr bwMode="auto">
            <a:xfrm>
              <a:off x="3336" y="2616"/>
              <a:ext cx="336" cy="96"/>
              <a:chOff x="3336" y="2616"/>
              <a:chExt cx="336" cy="96"/>
            </a:xfrm>
          </p:grpSpPr>
          <p:sp>
            <p:nvSpPr>
              <p:cNvPr id="42011" name="Oval 10"/>
              <p:cNvSpPr>
                <a:spLocks noChangeArrowheads="1"/>
              </p:cNvSpPr>
              <p:nvPr/>
            </p:nvSpPr>
            <p:spPr bwMode="auto">
              <a:xfrm>
                <a:off x="3576" y="2616"/>
                <a:ext cx="96" cy="96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42012" name="Oval 11"/>
              <p:cNvSpPr>
                <a:spLocks noChangeArrowheads="1"/>
              </p:cNvSpPr>
              <p:nvPr/>
            </p:nvSpPr>
            <p:spPr bwMode="auto">
              <a:xfrm>
                <a:off x="3336" y="2616"/>
                <a:ext cx="96" cy="96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24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42009" name="Oval 12"/>
            <p:cNvSpPr>
              <a:spLocks noChangeArrowheads="1"/>
            </p:cNvSpPr>
            <p:nvPr/>
          </p:nvSpPr>
          <p:spPr bwMode="auto">
            <a:xfrm>
              <a:off x="3072" y="2832"/>
              <a:ext cx="96" cy="96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42010" name="Oval 13"/>
            <p:cNvSpPr>
              <a:spLocks noChangeArrowheads="1"/>
            </p:cNvSpPr>
            <p:nvPr/>
          </p:nvSpPr>
          <p:spPr bwMode="auto">
            <a:xfrm>
              <a:off x="3336" y="3480"/>
              <a:ext cx="96" cy="96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2400">
                <a:solidFill>
                  <a:srgbClr val="FFFFFF"/>
                </a:solidFill>
              </a:endParaRPr>
            </a:p>
          </p:txBody>
        </p:sp>
      </p:grpSp>
      <p:sp>
        <p:nvSpPr>
          <p:cNvPr id="41989" name="Rectangle 14"/>
          <p:cNvSpPr>
            <a:spLocks noChangeArrowheads="1"/>
          </p:cNvSpPr>
          <p:nvPr/>
        </p:nvSpPr>
        <p:spPr bwMode="auto">
          <a:xfrm>
            <a:off x="3733800" y="4114800"/>
            <a:ext cx="83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9600">
                <a:solidFill>
                  <a:srgbClr val="FF0000"/>
                </a:solidFill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41990" name="Oval 15"/>
          <p:cNvSpPr>
            <a:spLocks noChangeArrowheads="1"/>
          </p:cNvSpPr>
          <p:nvPr/>
        </p:nvSpPr>
        <p:spPr bwMode="auto">
          <a:xfrm>
            <a:off x="4876800" y="4876800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FFFF"/>
              </a:solidFill>
            </a:endParaRPr>
          </a:p>
        </p:txBody>
      </p:sp>
      <p:sp>
        <p:nvSpPr>
          <p:cNvPr id="41991" name="Oval 16"/>
          <p:cNvSpPr>
            <a:spLocks noChangeArrowheads="1"/>
          </p:cNvSpPr>
          <p:nvPr/>
        </p:nvSpPr>
        <p:spPr bwMode="auto">
          <a:xfrm>
            <a:off x="4381500" y="4076700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FFFF"/>
              </a:solidFill>
            </a:endParaRPr>
          </a:p>
        </p:txBody>
      </p:sp>
      <p:sp>
        <p:nvSpPr>
          <p:cNvPr id="41992" name="Oval 17"/>
          <p:cNvSpPr>
            <a:spLocks noChangeArrowheads="1"/>
          </p:cNvSpPr>
          <p:nvPr/>
        </p:nvSpPr>
        <p:spPr bwMode="auto">
          <a:xfrm>
            <a:off x="3581400" y="4419600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FFFF"/>
              </a:solidFill>
            </a:endParaRPr>
          </a:p>
        </p:txBody>
      </p:sp>
      <p:sp>
        <p:nvSpPr>
          <p:cNvPr id="41993" name="Oval 18"/>
          <p:cNvSpPr>
            <a:spLocks noChangeArrowheads="1"/>
          </p:cNvSpPr>
          <p:nvPr/>
        </p:nvSpPr>
        <p:spPr bwMode="auto">
          <a:xfrm>
            <a:off x="4000500" y="5448300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FFFF"/>
              </a:solidFill>
            </a:endParaRPr>
          </a:p>
        </p:txBody>
      </p:sp>
      <p:grpSp>
        <p:nvGrpSpPr>
          <p:cNvPr id="41994" name="Group 19"/>
          <p:cNvGrpSpPr>
            <a:grpSpLocks/>
          </p:cNvGrpSpPr>
          <p:nvPr/>
        </p:nvGrpSpPr>
        <p:grpSpPr bwMode="auto">
          <a:xfrm>
            <a:off x="1905000" y="4076700"/>
            <a:ext cx="1371600" cy="1593850"/>
            <a:chOff x="1200" y="2568"/>
            <a:chExt cx="864" cy="1004"/>
          </a:xfrm>
        </p:grpSpPr>
        <p:sp>
          <p:nvSpPr>
            <p:cNvPr id="41997" name="Rectangle 20"/>
            <p:cNvSpPr>
              <a:spLocks noChangeArrowheads="1"/>
            </p:cNvSpPr>
            <p:nvPr/>
          </p:nvSpPr>
          <p:spPr bwMode="auto">
            <a:xfrm>
              <a:off x="1296" y="2592"/>
              <a:ext cx="528" cy="9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9600">
                  <a:solidFill>
                    <a:srgbClr val="000000"/>
                  </a:solidFill>
                  <a:latin typeface="Arial" panose="020B0604020202020204" pitchFamily="34" charset="0"/>
                </a:rPr>
                <a:t>O</a:t>
              </a:r>
            </a:p>
          </p:txBody>
        </p:sp>
        <p:grpSp>
          <p:nvGrpSpPr>
            <p:cNvPr id="41998" name="Group 21"/>
            <p:cNvGrpSpPr>
              <a:grpSpLocks/>
            </p:cNvGrpSpPr>
            <p:nvPr/>
          </p:nvGrpSpPr>
          <p:grpSpPr bwMode="auto">
            <a:xfrm>
              <a:off x="1200" y="2880"/>
              <a:ext cx="96" cy="336"/>
              <a:chOff x="1200" y="2880"/>
              <a:chExt cx="96" cy="336"/>
            </a:xfrm>
          </p:grpSpPr>
          <p:sp>
            <p:nvSpPr>
              <p:cNvPr id="42004" name="Oval 22"/>
              <p:cNvSpPr>
                <a:spLocks noChangeArrowheads="1"/>
              </p:cNvSpPr>
              <p:nvPr/>
            </p:nvSpPr>
            <p:spPr bwMode="auto">
              <a:xfrm>
                <a:off x="1200" y="2880"/>
                <a:ext cx="96" cy="96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42005" name="Oval 23"/>
              <p:cNvSpPr>
                <a:spLocks noChangeArrowheads="1"/>
              </p:cNvSpPr>
              <p:nvPr/>
            </p:nvSpPr>
            <p:spPr bwMode="auto">
              <a:xfrm>
                <a:off x="1200" y="3120"/>
                <a:ext cx="96" cy="96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41999" name="Group 24"/>
            <p:cNvGrpSpPr>
              <a:grpSpLocks/>
            </p:cNvGrpSpPr>
            <p:nvPr/>
          </p:nvGrpSpPr>
          <p:grpSpPr bwMode="auto">
            <a:xfrm>
              <a:off x="1464" y="3432"/>
              <a:ext cx="336" cy="96"/>
              <a:chOff x="1464" y="3432"/>
              <a:chExt cx="336" cy="96"/>
            </a:xfrm>
          </p:grpSpPr>
          <p:sp>
            <p:nvSpPr>
              <p:cNvPr id="42002" name="Oval 25"/>
              <p:cNvSpPr>
                <a:spLocks noChangeArrowheads="1"/>
              </p:cNvSpPr>
              <p:nvPr/>
            </p:nvSpPr>
            <p:spPr bwMode="auto">
              <a:xfrm>
                <a:off x="1704" y="3432"/>
                <a:ext cx="96" cy="96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42003" name="Oval 26"/>
              <p:cNvSpPr>
                <a:spLocks noChangeArrowheads="1"/>
              </p:cNvSpPr>
              <p:nvPr/>
            </p:nvSpPr>
            <p:spPr bwMode="auto">
              <a:xfrm>
                <a:off x="1464" y="3432"/>
                <a:ext cx="96" cy="96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24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42000" name="Oval 27"/>
            <p:cNvSpPr>
              <a:spLocks noChangeArrowheads="1"/>
            </p:cNvSpPr>
            <p:nvPr/>
          </p:nvSpPr>
          <p:spPr bwMode="auto">
            <a:xfrm>
              <a:off x="1968" y="3120"/>
              <a:ext cx="96" cy="96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42001" name="Oval 28"/>
            <p:cNvSpPr>
              <a:spLocks noChangeArrowheads="1"/>
            </p:cNvSpPr>
            <p:nvPr/>
          </p:nvSpPr>
          <p:spPr bwMode="auto">
            <a:xfrm>
              <a:off x="1512" y="2568"/>
              <a:ext cx="96" cy="96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2400">
                <a:solidFill>
                  <a:srgbClr val="FFFFFF"/>
                </a:solidFill>
              </a:endParaRPr>
            </a:p>
          </p:txBody>
        </p:sp>
      </p:grpSp>
      <p:sp>
        <p:nvSpPr>
          <p:cNvPr id="41995" name="Arc 29"/>
          <p:cNvSpPr>
            <a:spLocks/>
          </p:cNvSpPr>
          <p:nvPr/>
        </p:nvSpPr>
        <p:spPr bwMode="auto">
          <a:xfrm>
            <a:off x="2446338" y="3048000"/>
            <a:ext cx="830262" cy="1395413"/>
          </a:xfrm>
          <a:custGeom>
            <a:avLst/>
            <a:gdLst>
              <a:gd name="T0" fmla="*/ 0 w 42989"/>
              <a:gd name="T1" fmla="*/ 2147483646 h 28259"/>
              <a:gd name="T2" fmla="*/ 2147483646 w 42989"/>
              <a:gd name="T3" fmla="*/ 2147483646 h 28259"/>
              <a:gd name="T4" fmla="*/ 2147483646 w 42989"/>
              <a:gd name="T5" fmla="*/ 2147483646 h 2825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2989" h="28259" fill="none" extrusionOk="0">
                <a:moveTo>
                  <a:pt x="0" y="18585"/>
                </a:moveTo>
                <a:cubicBezTo>
                  <a:pt x="1502" y="7925"/>
                  <a:pt x="10624" y="-1"/>
                  <a:pt x="21389" y="0"/>
                </a:cubicBezTo>
                <a:cubicBezTo>
                  <a:pt x="33318" y="0"/>
                  <a:pt x="42989" y="9670"/>
                  <a:pt x="42989" y="21600"/>
                </a:cubicBezTo>
                <a:cubicBezTo>
                  <a:pt x="42989" y="23861"/>
                  <a:pt x="42633" y="26108"/>
                  <a:pt x="41936" y="28258"/>
                </a:cubicBezTo>
              </a:path>
              <a:path w="42989" h="28259" stroke="0" extrusionOk="0">
                <a:moveTo>
                  <a:pt x="0" y="18585"/>
                </a:moveTo>
                <a:cubicBezTo>
                  <a:pt x="1502" y="7925"/>
                  <a:pt x="10624" y="-1"/>
                  <a:pt x="21389" y="0"/>
                </a:cubicBezTo>
                <a:cubicBezTo>
                  <a:pt x="33318" y="0"/>
                  <a:pt x="42989" y="9670"/>
                  <a:pt x="42989" y="21600"/>
                </a:cubicBezTo>
                <a:cubicBezTo>
                  <a:pt x="42989" y="23861"/>
                  <a:pt x="42633" y="26108"/>
                  <a:pt x="41936" y="28258"/>
                </a:cubicBezTo>
                <a:lnTo>
                  <a:pt x="21389" y="21600"/>
                </a:lnTo>
                <a:lnTo>
                  <a:pt x="0" y="18585"/>
                </a:lnTo>
                <a:close/>
              </a:path>
            </a:pathLst>
          </a:custGeom>
          <a:noFill/>
          <a:ln w="25400" cap="rnd">
            <a:solidFill>
              <a:schemeClr val="accent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41996" name="Arc 30"/>
          <p:cNvSpPr>
            <a:spLocks/>
          </p:cNvSpPr>
          <p:nvPr/>
        </p:nvSpPr>
        <p:spPr bwMode="auto">
          <a:xfrm>
            <a:off x="3511550" y="5310188"/>
            <a:ext cx="601663" cy="1395412"/>
          </a:xfrm>
          <a:custGeom>
            <a:avLst/>
            <a:gdLst>
              <a:gd name="T0" fmla="*/ 1649227531 w 42991"/>
              <a:gd name="T1" fmla="*/ 2147483646 h 28257"/>
              <a:gd name="T2" fmla="*/ 40357493 w 42991"/>
              <a:gd name="T3" fmla="*/ 0 h 28257"/>
              <a:gd name="T4" fmla="*/ 828622582 w 42991"/>
              <a:gd name="T5" fmla="*/ 2147483646 h 2825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2991" h="28257" fill="none" extrusionOk="0">
                <a:moveTo>
                  <a:pt x="42990" y="9656"/>
                </a:moveTo>
                <a:cubicBezTo>
                  <a:pt x="41494" y="20322"/>
                  <a:pt x="32370" y="28256"/>
                  <a:pt x="21600" y="28257"/>
                </a:cubicBezTo>
                <a:cubicBezTo>
                  <a:pt x="9670" y="28257"/>
                  <a:pt x="0" y="18586"/>
                  <a:pt x="0" y="6657"/>
                </a:cubicBezTo>
                <a:cubicBezTo>
                  <a:pt x="-1" y="4396"/>
                  <a:pt x="354" y="2150"/>
                  <a:pt x="1051" y="-1"/>
                </a:cubicBezTo>
              </a:path>
              <a:path w="42991" h="28257" stroke="0" extrusionOk="0">
                <a:moveTo>
                  <a:pt x="42990" y="9656"/>
                </a:moveTo>
                <a:cubicBezTo>
                  <a:pt x="41494" y="20322"/>
                  <a:pt x="32370" y="28256"/>
                  <a:pt x="21600" y="28257"/>
                </a:cubicBezTo>
                <a:cubicBezTo>
                  <a:pt x="9670" y="28257"/>
                  <a:pt x="0" y="18586"/>
                  <a:pt x="0" y="6657"/>
                </a:cubicBezTo>
                <a:cubicBezTo>
                  <a:pt x="-1" y="4396"/>
                  <a:pt x="354" y="2150"/>
                  <a:pt x="1051" y="-1"/>
                </a:cubicBezTo>
                <a:lnTo>
                  <a:pt x="21600" y="6657"/>
                </a:lnTo>
                <a:lnTo>
                  <a:pt x="42990" y="9656"/>
                </a:lnTo>
                <a:close/>
              </a:path>
            </a:pathLst>
          </a:custGeom>
          <a:noFill/>
          <a:ln w="25400" cap="rnd">
            <a:solidFill>
              <a:schemeClr val="accent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553180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p:transition advTm="5000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050"/>
          <p:cNvSpPr>
            <a:spLocks noChangeArrowheads="1"/>
          </p:cNvSpPr>
          <p:nvPr/>
        </p:nvSpPr>
        <p:spPr bwMode="auto">
          <a:xfrm>
            <a:off x="685800" y="490538"/>
            <a:ext cx="7772400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 anchorCtr="1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400">
                <a:solidFill>
                  <a:srgbClr val="000000"/>
                </a:solidFill>
                <a:latin typeface="Arial" panose="020B0604020202020204" pitchFamily="34" charset="0"/>
              </a:rPr>
              <a:t>Carbon dioxide</a:t>
            </a:r>
          </a:p>
        </p:txBody>
      </p:sp>
      <p:sp>
        <p:nvSpPr>
          <p:cNvPr id="44035" name="Rectangle 2051"/>
          <p:cNvSpPr>
            <a:spLocks noChangeArrowheads="1"/>
          </p:cNvSpPr>
          <p:nvPr/>
        </p:nvSpPr>
        <p:spPr bwMode="auto">
          <a:xfrm>
            <a:off x="685800" y="2414588"/>
            <a:ext cx="77724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Aft>
                <a:spcPct val="0"/>
              </a:spcAft>
              <a:buClr>
                <a:srgbClr val="FF9900"/>
              </a:buClr>
              <a:buSzPct val="75000"/>
              <a:buFontTx/>
              <a:buNone/>
            </a:pP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t>The only solution is to share more</a:t>
            </a:r>
          </a:p>
        </p:txBody>
      </p:sp>
      <p:grpSp>
        <p:nvGrpSpPr>
          <p:cNvPr id="44036" name="Group 2052"/>
          <p:cNvGrpSpPr>
            <a:grpSpLocks/>
          </p:cNvGrpSpPr>
          <p:nvPr/>
        </p:nvGrpSpPr>
        <p:grpSpPr bwMode="auto">
          <a:xfrm>
            <a:off x="4876800" y="4152900"/>
            <a:ext cx="1447800" cy="1593850"/>
            <a:chOff x="3072" y="2616"/>
            <a:chExt cx="912" cy="1004"/>
          </a:xfrm>
        </p:grpSpPr>
        <p:sp>
          <p:nvSpPr>
            <p:cNvPr id="44051" name="Rectangle 2053"/>
            <p:cNvSpPr>
              <a:spLocks noChangeArrowheads="1"/>
            </p:cNvSpPr>
            <p:nvPr/>
          </p:nvSpPr>
          <p:spPr bwMode="auto">
            <a:xfrm>
              <a:off x="3168" y="2640"/>
              <a:ext cx="528" cy="9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9600">
                  <a:solidFill>
                    <a:srgbClr val="000000"/>
                  </a:solidFill>
                  <a:latin typeface="Arial" panose="020B0604020202020204" pitchFamily="34" charset="0"/>
                </a:rPr>
                <a:t>O</a:t>
              </a:r>
            </a:p>
          </p:txBody>
        </p:sp>
        <p:grpSp>
          <p:nvGrpSpPr>
            <p:cNvPr id="44052" name="Group 2054"/>
            <p:cNvGrpSpPr>
              <a:grpSpLocks/>
            </p:cNvGrpSpPr>
            <p:nvPr/>
          </p:nvGrpSpPr>
          <p:grpSpPr bwMode="auto">
            <a:xfrm>
              <a:off x="3888" y="2880"/>
              <a:ext cx="96" cy="336"/>
              <a:chOff x="3888" y="2880"/>
              <a:chExt cx="96" cy="336"/>
            </a:xfrm>
          </p:grpSpPr>
          <p:sp>
            <p:nvSpPr>
              <p:cNvPr id="44058" name="Oval 2055"/>
              <p:cNvSpPr>
                <a:spLocks noChangeArrowheads="1"/>
              </p:cNvSpPr>
              <p:nvPr/>
            </p:nvSpPr>
            <p:spPr bwMode="auto">
              <a:xfrm>
                <a:off x="3888" y="2880"/>
                <a:ext cx="96" cy="96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44059" name="Oval 2056"/>
              <p:cNvSpPr>
                <a:spLocks noChangeArrowheads="1"/>
              </p:cNvSpPr>
              <p:nvPr/>
            </p:nvSpPr>
            <p:spPr bwMode="auto">
              <a:xfrm>
                <a:off x="3888" y="3120"/>
                <a:ext cx="96" cy="96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44053" name="Group 2057"/>
            <p:cNvGrpSpPr>
              <a:grpSpLocks/>
            </p:cNvGrpSpPr>
            <p:nvPr/>
          </p:nvGrpSpPr>
          <p:grpSpPr bwMode="auto">
            <a:xfrm>
              <a:off x="3336" y="2616"/>
              <a:ext cx="336" cy="96"/>
              <a:chOff x="3336" y="2616"/>
              <a:chExt cx="336" cy="96"/>
            </a:xfrm>
          </p:grpSpPr>
          <p:sp>
            <p:nvSpPr>
              <p:cNvPr id="44056" name="Oval 2058"/>
              <p:cNvSpPr>
                <a:spLocks noChangeArrowheads="1"/>
              </p:cNvSpPr>
              <p:nvPr/>
            </p:nvSpPr>
            <p:spPr bwMode="auto">
              <a:xfrm>
                <a:off x="3576" y="2616"/>
                <a:ext cx="96" cy="96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44057" name="Oval 2059"/>
              <p:cNvSpPr>
                <a:spLocks noChangeArrowheads="1"/>
              </p:cNvSpPr>
              <p:nvPr/>
            </p:nvSpPr>
            <p:spPr bwMode="auto">
              <a:xfrm>
                <a:off x="3336" y="2616"/>
                <a:ext cx="96" cy="96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24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44054" name="Oval 2060"/>
            <p:cNvSpPr>
              <a:spLocks noChangeArrowheads="1"/>
            </p:cNvSpPr>
            <p:nvPr/>
          </p:nvSpPr>
          <p:spPr bwMode="auto">
            <a:xfrm>
              <a:off x="3072" y="2832"/>
              <a:ext cx="96" cy="96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44055" name="Oval 2061"/>
            <p:cNvSpPr>
              <a:spLocks noChangeArrowheads="1"/>
            </p:cNvSpPr>
            <p:nvPr/>
          </p:nvSpPr>
          <p:spPr bwMode="auto">
            <a:xfrm>
              <a:off x="3336" y="3480"/>
              <a:ext cx="96" cy="96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2400">
                <a:solidFill>
                  <a:srgbClr val="FFFFFF"/>
                </a:solidFill>
              </a:endParaRPr>
            </a:p>
          </p:txBody>
        </p:sp>
      </p:grpSp>
      <p:sp>
        <p:nvSpPr>
          <p:cNvPr id="44037" name="Rectangle 2062"/>
          <p:cNvSpPr>
            <a:spLocks noChangeArrowheads="1"/>
          </p:cNvSpPr>
          <p:nvPr/>
        </p:nvSpPr>
        <p:spPr bwMode="auto">
          <a:xfrm>
            <a:off x="3733800" y="4114800"/>
            <a:ext cx="83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9600">
                <a:solidFill>
                  <a:srgbClr val="FF0000"/>
                </a:solidFill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44038" name="Oval 2063"/>
          <p:cNvSpPr>
            <a:spLocks noChangeArrowheads="1"/>
          </p:cNvSpPr>
          <p:nvPr/>
        </p:nvSpPr>
        <p:spPr bwMode="auto">
          <a:xfrm>
            <a:off x="4876800" y="4876800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FFFF"/>
              </a:solidFill>
            </a:endParaRPr>
          </a:p>
        </p:txBody>
      </p:sp>
      <p:sp>
        <p:nvSpPr>
          <p:cNvPr id="44039" name="Oval 2064"/>
          <p:cNvSpPr>
            <a:spLocks noChangeArrowheads="1"/>
          </p:cNvSpPr>
          <p:nvPr/>
        </p:nvSpPr>
        <p:spPr bwMode="auto">
          <a:xfrm>
            <a:off x="4381500" y="4076700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FFFF"/>
              </a:solidFill>
            </a:endParaRPr>
          </a:p>
        </p:txBody>
      </p:sp>
      <p:sp>
        <p:nvSpPr>
          <p:cNvPr id="44040" name="Oval 2065"/>
          <p:cNvSpPr>
            <a:spLocks noChangeArrowheads="1"/>
          </p:cNvSpPr>
          <p:nvPr/>
        </p:nvSpPr>
        <p:spPr bwMode="auto">
          <a:xfrm>
            <a:off x="3524250" y="4476750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FFFF"/>
              </a:solidFill>
            </a:endParaRPr>
          </a:p>
        </p:txBody>
      </p:sp>
      <p:sp>
        <p:nvSpPr>
          <p:cNvPr id="44041" name="Oval 2066"/>
          <p:cNvSpPr>
            <a:spLocks noChangeArrowheads="1"/>
          </p:cNvSpPr>
          <p:nvPr/>
        </p:nvSpPr>
        <p:spPr bwMode="auto">
          <a:xfrm>
            <a:off x="3524250" y="4933950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FFFF"/>
              </a:solidFill>
            </a:endParaRPr>
          </a:p>
        </p:txBody>
      </p:sp>
      <p:sp>
        <p:nvSpPr>
          <p:cNvPr id="44042" name="Rectangle 2067"/>
          <p:cNvSpPr>
            <a:spLocks noChangeArrowheads="1"/>
          </p:cNvSpPr>
          <p:nvPr/>
        </p:nvSpPr>
        <p:spPr bwMode="auto">
          <a:xfrm>
            <a:off x="2057400" y="4114800"/>
            <a:ext cx="83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9600">
                <a:solidFill>
                  <a:srgbClr val="000000"/>
                </a:solidFill>
                <a:latin typeface="Arial" panose="020B0604020202020204" pitchFamily="34" charset="0"/>
              </a:rPr>
              <a:t>O</a:t>
            </a:r>
          </a:p>
        </p:txBody>
      </p:sp>
      <p:grpSp>
        <p:nvGrpSpPr>
          <p:cNvPr id="44043" name="Group 2068"/>
          <p:cNvGrpSpPr>
            <a:grpSpLocks/>
          </p:cNvGrpSpPr>
          <p:nvPr/>
        </p:nvGrpSpPr>
        <p:grpSpPr bwMode="auto">
          <a:xfrm>
            <a:off x="1905000" y="4572000"/>
            <a:ext cx="152400" cy="533400"/>
            <a:chOff x="1200" y="2880"/>
            <a:chExt cx="96" cy="336"/>
          </a:xfrm>
        </p:grpSpPr>
        <p:sp>
          <p:nvSpPr>
            <p:cNvPr id="44049" name="Oval 2069"/>
            <p:cNvSpPr>
              <a:spLocks noChangeArrowheads="1"/>
            </p:cNvSpPr>
            <p:nvPr/>
          </p:nvSpPr>
          <p:spPr bwMode="auto">
            <a:xfrm>
              <a:off x="1200" y="2880"/>
              <a:ext cx="96" cy="96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44050" name="Oval 2070"/>
            <p:cNvSpPr>
              <a:spLocks noChangeArrowheads="1"/>
            </p:cNvSpPr>
            <p:nvPr/>
          </p:nvSpPr>
          <p:spPr bwMode="auto">
            <a:xfrm>
              <a:off x="1200" y="3120"/>
              <a:ext cx="96" cy="96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2400">
                <a:solidFill>
                  <a:srgbClr val="FFFFFF"/>
                </a:solidFill>
              </a:endParaRPr>
            </a:p>
          </p:txBody>
        </p:sp>
      </p:grpSp>
      <p:grpSp>
        <p:nvGrpSpPr>
          <p:cNvPr id="44044" name="Group 2071"/>
          <p:cNvGrpSpPr>
            <a:grpSpLocks/>
          </p:cNvGrpSpPr>
          <p:nvPr/>
        </p:nvGrpSpPr>
        <p:grpSpPr bwMode="auto">
          <a:xfrm>
            <a:off x="2324100" y="5448300"/>
            <a:ext cx="533400" cy="152400"/>
            <a:chOff x="1464" y="3432"/>
            <a:chExt cx="336" cy="96"/>
          </a:xfrm>
        </p:grpSpPr>
        <p:sp>
          <p:nvSpPr>
            <p:cNvPr id="44047" name="Oval 2072"/>
            <p:cNvSpPr>
              <a:spLocks noChangeArrowheads="1"/>
            </p:cNvSpPr>
            <p:nvPr/>
          </p:nvSpPr>
          <p:spPr bwMode="auto">
            <a:xfrm>
              <a:off x="1704" y="3432"/>
              <a:ext cx="96" cy="96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44048" name="Oval 2073"/>
            <p:cNvSpPr>
              <a:spLocks noChangeArrowheads="1"/>
            </p:cNvSpPr>
            <p:nvPr/>
          </p:nvSpPr>
          <p:spPr bwMode="auto">
            <a:xfrm>
              <a:off x="1464" y="3432"/>
              <a:ext cx="96" cy="96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2400">
                <a:solidFill>
                  <a:srgbClr val="FFFFFF"/>
                </a:solidFill>
              </a:endParaRPr>
            </a:p>
          </p:txBody>
        </p:sp>
      </p:grpSp>
      <p:sp>
        <p:nvSpPr>
          <p:cNvPr id="44045" name="Oval 2074"/>
          <p:cNvSpPr>
            <a:spLocks noChangeArrowheads="1"/>
          </p:cNvSpPr>
          <p:nvPr/>
        </p:nvSpPr>
        <p:spPr bwMode="auto">
          <a:xfrm>
            <a:off x="3124200" y="4933950"/>
            <a:ext cx="152400" cy="152400"/>
          </a:xfrm>
          <a:prstGeom prst="ellipse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FFFF"/>
              </a:solidFill>
            </a:endParaRPr>
          </a:p>
        </p:txBody>
      </p:sp>
      <p:sp>
        <p:nvSpPr>
          <p:cNvPr id="44046" name="Oval 2075"/>
          <p:cNvSpPr>
            <a:spLocks noChangeArrowheads="1"/>
          </p:cNvSpPr>
          <p:nvPr/>
        </p:nvSpPr>
        <p:spPr bwMode="auto">
          <a:xfrm>
            <a:off x="3162300" y="4476750"/>
            <a:ext cx="152400" cy="152400"/>
          </a:xfrm>
          <a:prstGeom prst="ellipse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935709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p:transition advTm="5000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026"/>
          <p:cNvSpPr>
            <a:spLocks noChangeArrowheads="1"/>
          </p:cNvSpPr>
          <p:nvPr/>
        </p:nvSpPr>
        <p:spPr bwMode="auto">
          <a:xfrm>
            <a:off x="685800" y="490538"/>
            <a:ext cx="7772400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 anchorCtr="1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400">
                <a:solidFill>
                  <a:srgbClr val="000000"/>
                </a:solidFill>
                <a:latin typeface="Arial" panose="020B0604020202020204" pitchFamily="34" charset="0"/>
              </a:rPr>
              <a:t>Carbon dioxide</a:t>
            </a:r>
          </a:p>
        </p:txBody>
      </p:sp>
      <p:sp>
        <p:nvSpPr>
          <p:cNvPr id="46083" name="Rectangle 1027"/>
          <p:cNvSpPr>
            <a:spLocks noChangeArrowheads="1"/>
          </p:cNvSpPr>
          <p:nvPr/>
        </p:nvSpPr>
        <p:spPr bwMode="auto">
          <a:xfrm>
            <a:off x="647700" y="2041525"/>
            <a:ext cx="77724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Aft>
                <a:spcPct val="0"/>
              </a:spcAft>
              <a:buClr>
                <a:srgbClr val="FF9900"/>
              </a:buClr>
              <a:buSzPct val="75000"/>
              <a:buFontTx/>
              <a:buNone/>
            </a:pP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t>The only solution is to share more</a:t>
            </a:r>
          </a:p>
        </p:txBody>
      </p:sp>
      <p:grpSp>
        <p:nvGrpSpPr>
          <p:cNvPr id="46084" name="Group 1028"/>
          <p:cNvGrpSpPr>
            <a:grpSpLocks/>
          </p:cNvGrpSpPr>
          <p:nvPr/>
        </p:nvGrpSpPr>
        <p:grpSpPr bwMode="auto">
          <a:xfrm>
            <a:off x="5334000" y="4152900"/>
            <a:ext cx="1447800" cy="1593850"/>
            <a:chOff x="3360" y="2616"/>
            <a:chExt cx="912" cy="1004"/>
          </a:xfrm>
        </p:grpSpPr>
        <p:sp>
          <p:nvSpPr>
            <p:cNvPr id="46101" name="Rectangle 1029"/>
            <p:cNvSpPr>
              <a:spLocks noChangeArrowheads="1"/>
            </p:cNvSpPr>
            <p:nvPr/>
          </p:nvSpPr>
          <p:spPr bwMode="auto">
            <a:xfrm>
              <a:off x="3456" y="2640"/>
              <a:ext cx="528" cy="9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9600">
                  <a:solidFill>
                    <a:srgbClr val="000000"/>
                  </a:solidFill>
                  <a:latin typeface="Arial" panose="020B0604020202020204" pitchFamily="34" charset="0"/>
                </a:rPr>
                <a:t>O</a:t>
              </a:r>
            </a:p>
          </p:txBody>
        </p:sp>
        <p:grpSp>
          <p:nvGrpSpPr>
            <p:cNvPr id="46102" name="Group 1030"/>
            <p:cNvGrpSpPr>
              <a:grpSpLocks/>
            </p:cNvGrpSpPr>
            <p:nvPr/>
          </p:nvGrpSpPr>
          <p:grpSpPr bwMode="auto">
            <a:xfrm>
              <a:off x="4176" y="2880"/>
              <a:ext cx="96" cy="336"/>
              <a:chOff x="4176" y="2880"/>
              <a:chExt cx="96" cy="336"/>
            </a:xfrm>
          </p:grpSpPr>
          <p:sp>
            <p:nvSpPr>
              <p:cNvPr id="46108" name="Oval 1031"/>
              <p:cNvSpPr>
                <a:spLocks noChangeArrowheads="1"/>
              </p:cNvSpPr>
              <p:nvPr/>
            </p:nvSpPr>
            <p:spPr bwMode="auto">
              <a:xfrm>
                <a:off x="4176" y="2880"/>
                <a:ext cx="96" cy="96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46109" name="Oval 1032"/>
              <p:cNvSpPr>
                <a:spLocks noChangeArrowheads="1"/>
              </p:cNvSpPr>
              <p:nvPr/>
            </p:nvSpPr>
            <p:spPr bwMode="auto">
              <a:xfrm>
                <a:off x="4176" y="3120"/>
                <a:ext cx="96" cy="96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46103" name="Group 1033"/>
            <p:cNvGrpSpPr>
              <a:grpSpLocks/>
            </p:cNvGrpSpPr>
            <p:nvPr/>
          </p:nvGrpSpPr>
          <p:grpSpPr bwMode="auto">
            <a:xfrm>
              <a:off x="3624" y="2616"/>
              <a:ext cx="336" cy="96"/>
              <a:chOff x="3624" y="2616"/>
              <a:chExt cx="336" cy="96"/>
            </a:xfrm>
          </p:grpSpPr>
          <p:sp>
            <p:nvSpPr>
              <p:cNvPr id="46106" name="Oval 1034"/>
              <p:cNvSpPr>
                <a:spLocks noChangeArrowheads="1"/>
              </p:cNvSpPr>
              <p:nvPr/>
            </p:nvSpPr>
            <p:spPr bwMode="auto">
              <a:xfrm>
                <a:off x="3864" y="2616"/>
                <a:ext cx="96" cy="96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46107" name="Oval 1035"/>
              <p:cNvSpPr>
                <a:spLocks noChangeArrowheads="1"/>
              </p:cNvSpPr>
              <p:nvPr/>
            </p:nvSpPr>
            <p:spPr bwMode="auto">
              <a:xfrm>
                <a:off x="3624" y="2616"/>
                <a:ext cx="96" cy="96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24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46104" name="Oval 1036"/>
            <p:cNvSpPr>
              <a:spLocks noChangeArrowheads="1"/>
            </p:cNvSpPr>
            <p:nvPr/>
          </p:nvSpPr>
          <p:spPr bwMode="auto">
            <a:xfrm>
              <a:off x="3360" y="2832"/>
              <a:ext cx="96" cy="96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46105" name="Oval 1037"/>
            <p:cNvSpPr>
              <a:spLocks noChangeArrowheads="1"/>
            </p:cNvSpPr>
            <p:nvPr/>
          </p:nvSpPr>
          <p:spPr bwMode="auto">
            <a:xfrm>
              <a:off x="3624" y="3480"/>
              <a:ext cx="96" cy="96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2400">
                <a:solidFill>
                  <a:srgbClr val="FFFFFF"/>
                </a:solidFill>
              </a:endParaRPr>
            </a:p>
          </p:txBody>
        </p:sp>
      </p:grpSp>
      <p:sp>
        <p:nvSpPr>
          <p:cNvPr id="46085" name="Rectangle 1038"/>
          <p:cNvSpPr>
            <a:spLocks noChangeArrowheads="1"/>
          </p:cNvSpPr>
          <p:nvPr/>
        </p:nvSpPr>
        <p:spPr bwMode="auto">
          <a:xfrm>
            <a:off x="3733800" y="4114800"/>
            <a:ext cx="83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9600">
                <a:solidFill>
                  <a:srgbClr val="FF0000"/>
                </a:solidFill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46086" name="Oval 1039"/>
          <p:cNvSpPr>
            <a:spLocks noChangeArrowheads="1"/>
          </p:cNvSpPr>
          <p:nvPr/>
        </p:nvSpPr>
        <p:spPr bwMode="auto">
          <a:xfrm>
            <a:off x="4876800" y="4876800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FFFF"/>
              </a:solidFill>
            </a:endParaRPr>
          </a:p>
        </p:txBody>
      </p:sp>
      <p:sp>
        <p:nvSpPr>
          <p:cNvPr id="46087" name="Oval 1040"/>
          <p:cNvSpPr>
            <a:spLocks noChangeArrowheads="1"/>
          </p:cNvSpPr>
          <p:nvPr/>
        </p:nvSpPr>
        <p:spPr bwMode="auto">
          <a:xfrm>
            <a:off x="4381500" y="4076700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FFFF"/>
              </a:solidFill>
            </a:endParaRPr>
          </a:p>
        </p:txBody>
      </p:sp>
      <p:sp>
        <p:nvSpPr>
          <p:cNvPr id="46088" name="Oval 1041"/>
          <p:cNvSpPr>
            <a:spLocks noChangeArrowheads="1"/>
          </p:cNvSpPr>
          <p:nvPr/>
        </p:nvSpPr>
        <p:spPr bwMode="auto">
          <a:xfrm>
            <a:off x="3524250" y="4476750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FFFF"/>
              </a:solidFill>
            </a:endParaRPr>
          </a:p>
        </p:txBody>
      </p:sp>
      <p:sp>
        <p:nvSpPr>
          <p:cNvPr id="46089" name="Oval 1042"/>
          <p:cNvSpPr>
            <a:spLocks noChangeArrowheads="1"/>
          </p:cNvSpPr>
          <p:nvPr/>
        </p:nvSpPr>
        <p:spPr bwMode="auto">
          <a:xfrm>
            <a:off x="3524250" y="4933950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FFFF"/>
              </a:solidFill>
            </a:endParaRPr>
          </a:p>
        </p:txBody>
      </p:sp>
      <p:sp>
        <p:nvSpPr>
          <p:cNvPr id="46090" name="Rectangle 1043"/>
          <p:cNvSpPr>
            <a:spLocks noChangeArrowheads="1"/>
          </p:cNvSpPr>
          <p:nvPr/>
        </p:nvSpPr>
        <p:spPr bwMode="auto">
          <a:xfrm>
            <a:off x="2057400" y="4114800"/>
            <a:ext cx="83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9600">
                <a:solidFill>
                  <a:srgbClr val="000000"/>
                </a:solidFill>
                <a:latin typeface="Arial" panose="020B0604020202020204" pitchFamily="34" charset="0"/>
              </a:rPr>
              <a:t>O</a:t>
            </a:r>
          </a:p>
        </p:txBody>
      </p:sp>
      <p:grpSp>
        <p:nvGrpSpPr>
          <p:cNvPr id="46091" name="Group 1044"/>
          <p:cNvGrpSpPr>
            <a:grpSpLocks/>
          </p:cNvGrpSpPr>
          <p:nvPr/>
        </p:nvGrpSpPr>
        <p:grpSpPr bwMode="auto">
          <a:xfrm>
            <a:off x="1905000" y="4572000"/>
            <a:ext cx="152400" cy="533400"/>
            <a:chOff x="1200" y="2880"/>
            <a:chExt cx="96" cy="336"/>
          </a:xfrm>
        </p:grpSpPr>
        <p:sp>
          <p:nvSpPr>
            <p:cNvPr id="46099" name="Oval 1045"/>
            <p:cNvSpPr>
              <a:spLocks noChangeArrowheads="1"/>
            </p:cNvSpPr>
            <p:nvPr/>
          </p:nvSpPr>
          <p:spPr bwMode="auto">
            <a:xfrm>
              <a:off x="1200" y="2880"/>
              <a:ext cx="96" cy="96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46100" name="Oval 1046"/>
            <p:cNvSpPr>
              <a:spLocks noChangeArrowheads="1"/>
            </p:cNvSpPr>
            <p:nvPr/>
          </p:nvSpPr>
          <p:spPr bwMode="auto">
            <a:xfrm>
              <a:off x="1200" y="3120"/>
              <a:ext cx="96" cy="96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2400">
                <a:solidFill>
                  <a:srgbClr val="FFFFFF"/>
                </a:solidFill>
              </a:endParaRPr>
            </a:p>
          </p:txBody>
        </p:sp>
      </p:grpSp>
      <p:grpSp>
        <p:nvGrpSpPr>
          <p:cNvPr id="46092" name="Group 1047"/>
          <p:cNvGrpSpPr>
            <a:grpSpLocks/>
          </p:cNvGrpSpPr>
          <p:nvPr/>
        </p:nvGrpSpPr>
        <p:grpSpPr bwMode="auto">
          <a:xfrm>
            <a:off x="2324100" y="5448300"/>
            <a:ext cx="533400" cy="152400"/>
            <a:chOff x="1464" y="3432"/>
            <a:chExt cx="336" cy="96"/>
          </a:xfrm>
        </p:grpSpPr>
        <p:sp>
          <p:nvSpPr>
            <p:cNvPr id="46097" name="Oval 1048"/>
            <p:cNvSpPr>
              <a:spLocks noChangeArrowheads="1"/>
            </p:cNvSpPr>
            <p:nvPr/>
          </p:nvSpPr>
          <p:spPr bwMode="auto">
            <a:xfrm>
              <a:off x="1704" y="3432"/>
              <a:ext cx="96" cy="96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46098" name="Oval 1049"/>
            <p:cNvSpPr>
              <a:spLocks noChangeArrowheads="1"/>
            </p:cNvSpPr>
            <p:nvPr/>
          </p:nvSpPr>
          <p:spPr bwMode="auto">
            <a:xfrm>
              <a:off x="1464" y="3432"/>
              <a:ext cx="96" cy="96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2400">
                <a:solidFill>
                  <a:srgbClr val="FFFFFF"/>
                </a:solidFill>
              </a:endParaRPr>
            </a:p>
          </p:txBody>
        </p:sp>
      </p:grpSp>
      <p:sp>
        <p:nvSpPr>
          <p:cNvPr id="46093" name="Oval 1050"/>
          <p:cNvSpPr>
            <a:spLocks noChangeArrowheads="1"/>
          </p:cNvSpPr>
          <p:nvPr/>
        </p:nvSpPr>
        <p:spPr bwMode="auto">
          <a:xfrm>
            <a:off x="3124200" y="4933950"/>
            <a:ext cx="152400" cy="152400"/>
          </a:xfrm>
          <a:prstGeom prst="ellipse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FFFF"/>
              </a:solidFill>
            </a:endParaRPr>
          </a:p>
        </p:txBody>
      </p:sp>
      <p:sp>
        <p:nvSpPr>
          <p:cNvPr id="46094" name="Oval 1051"/>
          <p:cNvSpPr>
            <a:spLocks noChangeArrowheads="1"/>
          </p:cNvSpPr>
          <p:nvPr/>
        </p:nvSpPr>
        <p:spPr bwMode="auto">
          <a:xfrm>
            <a:off x="3162300" y="4476750"/>
            <a:ext cx="152400" cy="152400"/>
          </a:xfrm>
          <a:prstGeom prst="ellipse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FFFF"/>
              </a:solidFill>
            </a:endParaRPr>
          </a:p>
        </p:txBody>
      </p:sp>
      <p:sp>
        <p:nvSpPr>
          <p:cNvPr id="46095" name="Arc 1052"/>
          <p:cNvSpPr>
            <a:spLocks/>
          </p:cNvSpPr>
          <p:nvPr/>
        </p:nvSpPr>
        <p:spPr bwMode="auto">
          <a:xfrm>
            <a:off x="4419600" y="3135313"/>
            <a:ext cx="609600" cy="1333500"/>
          </a:xfrm>
          <a:custGeom>
            <a:avLst/>
            <a:gdLst>
              <a:gd name="T0" fmla="*/ 0 w 42990"/>
              <a:gd name="T1" fmla="*/ 2147483646 h 28307"/>
              <a:gd name="T2" fmla="*/ 1460996869 w 42990"/>
              <a:gd name="T3" fmla="*/ 2147483646 h 28307"/>
              <a:gd name="T4" fmla="*/ 745448956 w 42990"/>
              <a:gd name="T5" fmla="*/ 2147483646 h 2830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2990" h="28307" fill="none" extrusionOk="0">
                <a:moveTo>
                  <a:pt x="-1" y="18598"/>
                </a:moveTo>
                <a:cubicBezTo>
                  <a:pt x="1495" y="7933"/>
                  <a:pt x="10620" y="-1"/>
                  <a:pt x="21390" y="0"/>
                </a:cubicBezTo>
                <a:cubicBezTo>
                  <a:pt x="33319" y="0"/>
                  <a:pt x="42990" y="9670"/>
                  <a:pt x="42990" y="21600"/>
                </a:cubicBezTo>
                <a:cubicBezTo>
                  <a:pt x="42990" y="23878"/>
                  <a:pt x="42629" y="26141"/>
                  <a:pt x="41922" y="28307"/>
                </a:cubicBezTo>
              </a:path>
              <a:path w="42990" h="28307" stroke="0" extrusionOk="0">
                <a:moveTo>
                  <a:pt x="-1" y="18598"/>
                </a:moveTo>
                <a:cubicBezTo>
                  <a:pt x="1495" y="7933"/>
                  <a:pt x="10620" y="-1"/>
                  <a:pt x="21390" y="0"/>
                </a:cubicBezTo>
                <a:cubicBezTo>
                  <a:pt x="33319" y="0"/>
                  <a:pt x="42990" y="9670"/>
                  <a:pt x="42990" y="21600"/>
                </a:cubicBezTo>
                <a:cubicBezTo>
                  <a:pt x="42990" y="23878"/>
                  <a:pt x="42629" y="26141"/>
                  <a:pt x="41922" y="28307"/>
                </a:cubicBezTo>
                <a:lnTo>
                  <a:pt x="21390" y="21600"/>
                </a:lnTo>
                <a:lnTo>
                  <a:pt x="-1" y="18598"/>
                </a:lnTo>
                <a:close/>
              </a:path>
            </a:pathLst>
          </a:custGeom>
          <a:noFill/>
          <a:ln w="25400" cap="rnd">
            <a:solidFill>
              <a:schemeClr val="accent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46096" name="Arc 1053"/>
          <p:cNvSpPr>
            <a:spLocks/>
          </p:cNvSpPr>
          <p:nvPr/>
        </p:nvSpPr>
        <p:spPr bwMode="auto">
          <a:xfrm>
            <a:off x="5410200" y="5310188"/>
            <a:ext cx="495300" cy="1395412"/>
          </a:xfrm>
          <a:custGeom>
            <a:avLst/>
            <a:gdLst>
              <a:gd name="T0" fmla="*/ 803608938 w 42990"/>
              <a:gd name="T1" fmla="*/ 2147483646 h 28260"/>
              <a:gd name="T2" fmla="*/ 19665691 w 42990"/>
              <a:gd name="T3" fmla="*/ 0 h 28260"/>
              <a:gd name="T4" fmla="*/ 403767431 w 42990"/>
              <a:gd name="T5" fmla="*/ 2147483646 h 282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2990" h="28260" fill="none" extrusionOk="0">
                <a:moveTo>
                  <a:pt x="42989" y="9664"/>
                </a:moveTo>
                <a:cubicBezTo>
                  <a:pt x="41491" y="20328"/>
                  <a:pt x="32368" y="28259"/>
                  <a:pt x="21600" y="28260"/>
                </a:cubicBezTo>
                <a:cubicBezTo>
                  <a:pt x="9670" y="28260"/>
                  <a:pt x="0" y="18589"/>
                  <a:pt x="0" y="6660"/>
                </a:cubicBezTo>
                <a:cubicBezTo>
                  <a:pt x="-1" y="4398"/>
                  <a:pt x="355" y="2151"/>
                  <a:pt x="1052" y="0"/>
                </a:cubicBezTo>
              </a:path>
              <a:path w="42990" h="28260" stroke="0" extrusionOk="0">
                <a:moveTo>
                  <a:pt x="42989" y="9664"/>
                </a:moveTo>
                <a:cubicBezTo>
                  <a:pt x="41491" y="20328"/>
                  <a:pt x="32368" y="28259"/>
                  <a:pt x="21600" y="28260"/>
                </a:cubicBezTo>
                <a:cubicBezTo>
                  <a:pt x="9670" y="28260"/>
                  <a:pt x="0" y="18589"/>
                  <a:pt x="0" y="6660"/>
                </a:cubicBezTo>
                <a:cubicBezTo>
                  <a:pt x="-1" y="4398"/>
                  <a:pt x="355" y="2151"/>
                  <a:pt x="1052" y="0"/>
                </a:cubicBezTo>
                <a:lnTo>
                  <a:pt x="21600" y="6660"/>
                </a:lnTo>
                <a:lnTo>
                  <a:pt x="42989" y="9664"/>
                </a:lnTo>
                <a:close/>
              </a:path>
            </a:pathLst>
          </a:custGeom>
          <a:noFill/>
          <a:ln w="25400" cap="rnd">
            <a:solidFill>
              <a:schemeClr val="accent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254346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p:transition advTm="5000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026"/>
          <p:cNvSpPr>
            <a:spLocks noChangeArrowheads="1"/>
          </p:cNvSpPr>
          <p:nvPr/>
        </p:nvSpPr>
        <p:spPr bwMode="auto">
          <a:xfrm>
            <a:off x="685800" y="490538"/>
            <a:ext cx="7772400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 anchorCtr="1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400">
                <a:solidFill>
                  <a:srgbClr val="000000"/>
                </a:solidFill>
                <a:latin typeface="Arial" panose="020B0604020202020204" pitchFamily="34" charset="0"/>
              </a:rPr>
              <a:t>Carbon dioxide</a:t>
            </a:r>
          </a:p>
        </p:txBody>
      </p:sp>
      <p:sp>
        <p:nvSpPr>
          <p:cNvPr id="48131" name="Rectangle 1027"/>
          <p:cNvSpPr>
            <a:spLocks noChangeArrowheads="1"/>
          </p:cNvSpPr>
          <p:nvPr/>
        </p:nvSpPr>
        <p:spPr bwMode="auto">
          <a:xfrm>
            <a:off x="685800" y="1295400"/>
            <a:ext cx="77724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Aft>
                <a:spcPct val="0"/>
              </a:spcAft>
              <a:buClr>
                <a:srgbClr val="FF9900"/>
              </a:buClr>
              <a:buSzPct val="75000"/>
              <a:buFontTx/>
              <a:buNone/>
            </a:pP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t>The only solution is to share more</a:t>
            </a:r>
          </a:p>
          <a:p>
            <a:pPr eaLnBrk="0" fontAlgn="base" hangingPunct="0">
              <a:spcAft>
                <a:spcPct val="0"/>
              </a:spcAft>
              <a:buClr>
                <a:srgbClr val="FF9900"/>
              </a:buClr>
              <a:buSzPct val="75000"/>
              <a:buFontTx/>
              <a:buNone/>
            </a:pP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t>Requires two double bonds </a:t>
            </a:r>
          </a:p>
          <a:p>
            <a:pPr eaLnBrk="0" fontAlgn="base" hangingPunct="0">
              <a:spcAft>
                <a:spcPct val="0"/>
              </a:spcAft>
              <a:buClr>
                <a:srgbClr val="FF9900"/>
              </a:buClr>
              <a:buSzPct val="75000"/>
              <a:buFontTx/>
              <a:buNone/>
            </a:pP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t>Each atom gets to count all the atoms in the bond</a:t>
            </a:r>
          </a:p>
        </p:txBody>
      </p:sp>
      <p:sp>
        <p:nvSpPr>
          <p:cNvPr id="48132" name="Rectangle 1028"/>
          <p:cNvSpPr>
            <a:spLocks noChangeArrowheads="1"/>
          </p:cNvSpPr>
          <p:nvPr/>
        </p:nvSpPr>
        <p:spPr bwMode="auto">
          <a:xfrm>
            <a:off x="5486400" y="4191000"/>
            <a:ext cx="83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9600">
                <a:solidFill>
                  <a:srgbClr val="000000"/>
                </a:solidFill>
                <a:latin typeface="Arial" panose="020B0604020202020204" pitchFamily="34" charset="0"/>
              </a:rPr>
              <a:t>O</a:t>
            </a:r>
          </a:p>
        </p:txBody>
      </p:sp>
      <p:grpSp>
        <p:nvGrpSpPr>
          <p:cNvPr id="48133" name="Group 1029"/>
          <p:cNvGrpSpPr>
            <a:grpSpLocks/>
          </p:cNvGrpSpPr>
          <p:nvPr/>
        </p:nvGrpSpPr>
        <p:grpSpPr bwMode="auto">
          <a:xfrm>
            <a:off x="6629400" y="4572000"/>
            <a:ext cx="152400" cy="533400"/>
            <a:chOff x="4176" y="2880"/>
            <a:chExt cx="96" cy="336"/>
          </a:xfrm>
        </p:grpSpPr>
        <p:sp>
          <p:nvSpPr>
            <p:cNvPr id="48153" name="Oval 1030"/>
            <p:cNvSpPr>
              <a:spLocks noChangeArrowheads="1"/>
            </p:cNvSpPr>
            <p:nvPr/>
          </p:nvSpPr>
          <p:spPr bwMode="auto">
            <a:xfrm>
              <a:off x="4176" y="2880"/>
              <a:ext cx="96" cy="96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48154" name="Oval 1031"/>
            <p:cNvSpPr>
              <a:spLocks noChangeArrowheads="1"/>
            </p:cNvSpPr>
            <p:nvPr/>
          </p:nvSpPr>
          <p:spPr bwMode="auto">
            <a:xfrm>
              <a:off x="4176" y="3120"/>
              <a:ext cx="96" cy="96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2400">
                <a:solidFill>
                  <a:srgbClr val="FFFFFF"/>
                </a:solidFill>
              </a:endParaRPr>
            </a:p>
          </p:txBody>
        </p:sp>
      </p:grpSp>
      <p:grpSp>
        <p:nvGrpSpPr>
          <p:cNvPr id="48134" name="Group 1032"/>
          <p:cNvGrpSpPr>
            <a:grpSpLocks/>
          </p:cNvGrpSpPr>
          <p:nvPr/>
        </p:nvGrpSpPr>
        <p:grpSpPr bwMode="auto">
          <a:xfrm>
            <a:off x="5753100" y="4152900"/>
            <a:ext cx="533400" cy="152400"/>
            <a:chOff x="3624" y="2616"/>
            <a:chExt cx="336" cy="96"/>
          </a:xfrm>
        </p:grpSpPr>
        <p:sp>
          <p:nvSpPr>
            <p:cNvPr id="48151" name="Oval 1033"/>
            <p:cNvSpPr>
              <a:spLocks noChangeArrowheads="1"/>
            </p:cNvSpPr>
            <p:nvPr/>
          </p:nvSpPr>
          <p:spPr bwMode="auto">
            <a:xfrm>
              <a:off x="3864" y="2616"/>
              <a:ext cx="96" cy="96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48152" name="Oval 1034"/>
            <p:cNvSpPr>
              <a:spLocks noChangeArrowheads="1"/>
            </p:cNvSpPr>
            <p:nvPr/>
          </p:nvSpPr>
          <p:spPr bwMode="auto">
            <a:xfrm>
              <a:off x="3624" y="2616"/>
              <a:ext cx="96" cy="96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2400">
                <a:solidFill>
                  <a:srgbClr val="FFFFFF"/>
                </a:solidFill>
              </a:endParaRPr>
            </a:p>
          </p:txBody>
        </p:sp>
      </p:grpSp>
      <p:sp>
        <p:nvSpPr>
          <p:cNvPr id="48135" name="Oval 1035"/>
          <p:cNvSpPr>
            <a:spLocks noChangeArrowheads="1"/>
          </p:cNvSpPr>
          <p:nvPr/>
        </p:nvSpPr>
        <p:spPr bwMode="auto">
          <a:xfrm>
            <a:off x="5314950" y="4476750"/>
            <a:ext cx="152400" cy="152400"/>
          </a:xfrm>
          <a:prstGeom prst="ellipse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FFFF"/>
              </a:solidFill>
            </a:endParaRPr>
          </a:p>
        </p:txBody>
      </p:sp>
      <p:sp>
        <p:nvSpPr>
          <p:cNvPr id="48136" name="Oval 1036"/>
          <p:cNvSpPr>
            <a:spLocks noChangeArrowheads="1"/>
          </p:cNvSpPr>
          <p:nvPr/>
        </p:nvSpPr>
        <p:spPr bwMode="auto">
          <a:xfrm>
            <a:off x="5314950" y="4895850"/>
            <a:ext cx="152400" cy="152400"/>
          </a:xfrm>
          <a:prstGeom prst="ellipse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FFFF"/>
              </a:solidFill>
            </a:endParaRPr>
          </a:p>
        </p:txBody>
      </p:sp>
      <p:sp>
        <p:nvSpPr>
          <p:cNvPr id="48137" name="Rectangle 1037"/>
          <p:cNvSpPr>
            <a:spLocks noChangeArrowheads="1"/>
          </p:cNvSpPr>
          <p:nvPr/>
        </p:nvSpPr>
        <p:spPr bwMode="auto">
          <a:xfrm>
            <a:off x="3733800" y="4114800"/>
            <a:ext cx="83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9600">
                <a:solidFill>
                  <a:srgbClr val="FF0000"/>
                </a:solidFill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48138" name="Oval 1038"/>
          <p:cNvSpPr>
            <a:spLocks noChangeArrowheads="1"/>
          </p:cNvSpPr>
          <p:nvPr/>
        </p:nvSpPr>
        <p:spPr bwMode="auto">
          <a:xfrm>
            <a:off x="4857750" y="4895850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FFFF"/>
              </a:solidFill>
            </a:endParaRPr>
          </a:p>
        </p:txBody>
      </p:sp>
      <p:sp>
        <p:nvSpPr>
          <p:cNvPr id="48139" name="Oval 1039"/>
          <p:cNvSpPr>
            <a:spLocks noChangeArrowheads="1"/>
          </p:cNvSpPr>
          <p:nvPr/>
        </p:nvSpPr>
        <p:spPr bwMode="auto">
          <a:xfrm>
            <a:off x="4857750" y="4476750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FFFF"/>
              </a:solidFill>
            </a:endParaRPr>
          </a:p>
        </p:txBody>
      </p:sp>
      <p:sp>
        <p:nvSpPr>
          <p:cNvPr id="48140" name="Oval 1040"/>
          <p:cNvSpPr>
            <a:spLocks noChangeArrowheads="1"/>
          </p:cNvSpPr>
          <p:nvPr/>
        </p:nvSpPr>
        <p:spPr bwMode="auto">
          <a:xfrm>
            <a:off x="3524250" y="4476750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FFFF"/>
              </a:solidFill>
            </a:endParaRPr>
          </a:p>
        </p:txBody>
      </p:sp>
      <p:sp>
        <p:nvSpPr>
          <p:cNvPr id="48141" name="Oval 1041"/>
          <p:cNvSpPr>
            <a:spLocks noChangeArrowheads="1"/>
          </p:cNvSpPr>
          <p:nvPr/>
        </p:nvSpPr>
        <p:spPr bwMode="auto">
          <a:xfrm>
            <a:off x="3524250" y="4933950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FFFF"/>
              </a:solidFill>
            </a:endParaRPr>
          </a:p>
        </p:txBody>
      </p:sp>
      <p:sp>
        <p:nvSpPr>
          <p:cNvPr id="48142" name="Rectangle 1042"/>
          <p:cNvSpPr>
            <a:spLocks noChangeArrowheads="1"/>
          </p:cNvSpPr>
          <p:nvPr/>
        </p:nvSpPr>
        <p:spPr bwMode="auto">
          <a:xfrm>
            <a:off x="2057400" y="4114800"/>
            <a:ext cx="83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9600">
                <a:solidFill>
                  <a:srgbClr val="000000"/>
                </a:solidFill>
                <a:latin typeface="Arial" panose="020B0604020202020204" pitchFamily="34" charset="0"/>
              </a:rPr>
              <a:t>O</a:t>
            </a:r>
          </a:p>
        </p:txBody>
      </p:sp>
      <p:grpSp>
        <p:nvGrpSpPr>
          <p:cNvPr id="48143" name="Group 1043"/>
          <p:cNvGrpSpPr>
            <a:grpSpLocks/>
          </p:cNvGrpSpPr>
          <p:nvPr/>
        </p:nvGrpSpPr>
        <p:grpSpPr bwMode="auto">
          <a:xfrm>
            <a:off x="1905000" y="4572000"/>
            <a:ext cx="152400" cy="533400"/>
            <a:chOff x="1200" y="2880"/>
            <a:chExt cx="96" cy="336"/>
          </a:xfrm>
        </p:grpSpPr>
        <p:sp>
          <p:nvSpPr>
            <p:cNvPr id="48149" name="Oval 1044"/>
            <p:cNvSpPr>
              <a:spLocks noChangeArrowheads="1"/>
            </p:cNvSpPr>
            <p:nvPr/>
          </p:nvSpPr>
          <p:spPr bwMode="auto">
            <a:xfrm>
              <a:off x="1200" y="2880"/>
              <a:ext cx="96" cy="96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48150" name="Oval 1045"/>
            <p:cNvSpPr>
              <a:spLocks noChangeArrowheads="1"/>
            </p:cNvSpPr>
            <p:nvPr/>
          </p:nvSpPr>
          <p:spPr bwMode="auto">
            <a:xfrm>
              <a:off x="1200" y="3120"/>
              <a:ext cx="96" cy="96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2400">
                <a:solidFill>
                  <a:srgbClr val="FFFFFF"/>
                </a:solidFill>
              </a:endParaRPr>
            </a:p>
          </p:txBody>
        </p:sp>
      </p:grpSp>
      <p:grpSp>
        <p:nvGrpSpPr>
          <p:cNvPr id="48144" name="Group 1046"/>
          <p:cNvGrpSpPr>
            <a:grpSpLocks/>
          </p:cNvGrpSpPr>
          <p:nvPr/>
        </p:nvGrpSpPr>
        <p:grpSpPr bwMode="auto">
          <a:xfrm>
            <a:off x="2324100" y="5448300"/>
            <a:ext cx="533400" cy="152400"/>
            <a:chOff x="1464" y="3432"/>
            <a:chExt cx="336" cy="96"/>
          </a:xfrm>
        </p:grpSpPr>
        <p:sp>
          <p:nvSpPr>
            <p:cNvPr id="48147" name="Oval 1047"/>
            <p:cNvSpPr>
              <a:spLocks noChangeArrowheads="1"/>
            </p:cNvSpPr>
            <p:nvPr/>
          </p:nvSpPr>
          <p:spPr bwMode="auto">
            <a:xfrm>
              <a:off x="1704" y="3432"/>
              <a:ext cx="96" cy="96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48148" name="Oval 1048"/>
            <p:cNvSpPr>
              <a:spLocks noChangeArrowheads="1"/>
            </p:cNvSpPr>
            <p:nvPr/>
          </p:nvSpPr>
          <p:spPr bwMode="auto">
            <a:xfrm>
              <a:off x="1464" y="3432"/>
              <a:ext cx="96" cy="96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2400">
                <a:solidFill>
                  <a:srgbClr val="FFFFFF"/>
                </a:solidFill>
              </a:endParaRPr>
            </a:p>
          </p:txBody>
        </p:sp>
      </p:grpSp>
      <p:sp>
        <p:nvSpPr>
          <p:cNvPr id="48145" name="Oval 1049"/>
          <p:cNvSpPr>
            <a:spLocks noChangeArrowheads="1"/>
          </p:cNvSpPr>
          <p:nvPr/>
        </p:nvSpPr>
        <p:spPr bwMode="auto">
          <a:xfrm>
            <a:off x="3124200" y="4933950"/>
            <a:ext cx="152400" cy="152400"/>
          </a:xfrm>
          <a:prstGeom prst="ellipse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FFFF"/>
              </a:solidFill>
            </a:endParaRPr>
          </a:p>
        </p:txBody>
      </p:sp>
      <p:sp>
        <p:nvSpPr>
          <p:cNvPr id="48146" name="Oval 1050"/>
          <p:cNvSpPr>
            <a:spLocks noChangeArrowheads="1"/>
          </p:cNvSpPr>
          <p:nvPr/>
        </p:nvSpPr>
        <p:spPr bwMode="auto">
          <a:xfrm>
            <a:off x="3162300" y="4476750"/>
            <a:ext cx="152400" cy="152400"/>
          </a:xfrm>
          <a:prstGeom prst="ellipse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407572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p:transition advTm="5000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3252788" y="2078038"/>
            <a:ext cx="2438400" cy="2514600"/>
          </a:xfrm>
          <a:prstGeom prst="rect">
            <a:avLst/>
          </a:prstGeom>
          <a:solidFill>
            <a:srgbClr val="00AE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FFFF"/>
              </a:solidFill>
            </a:endParaRPr>
          </a:p>
        </p:txBody>
      </p:sp>
      <p:sp>
        <p:nvSpPr>
          <p:cNvPr id="50179" name="Rectangle 5"/>
          <p:cNvSpPr>
            <a:spLocks noChangeArrowheads="1"/>
          </p:cNvSpPr>
          <p:nvPr/>
        </p:nvSpPr>
        <p:spPr bwMode="auto">
          <a:xfrm>
            <a:off x="5664200" y="2557463"/>
            <a:ext cx="83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9600">
                <a:solidFill>
                  <a:srgbClr val="000000"/>
                </a:solidFill>
                <a:latin typeface="Arial" panose="020B0604020202020204" pitchFamily="34" charset="0"/>
              </a:rPr>
              <a:t>O</a:t>
            </a:r>
          </a:p>
        </p:txBody>
      </p:sp>
      <p:grpSp>
        <p:nvGrpSpPr>
          <p:cNvPr id="50180" name="Group 6"/>
          <p:cNvGrpSpPr>
            <a:grpSpLocks/>
          </p:cNvGrpSpPr>
          <p:nvPr/>
        </p:nvGrpSpPr>
        <p:grpSpPr bwMode="auto">
          <a:xfrm>
            <a:off x="6904038" y="3068638"/>
            <a:ext cx="152400" cy="533400"/>
            <a:chOff x="4176" y="2880"/>
            <a:chExt cx="96" cy="336"/>
          </a:xfrm>
        </p:grpSpPr>
        <p:sp>
          <p:nvSpPr>
            <p:cNvPr id="50201" name="Oval 7"/>
            <p:cNvSpPr>
              <a:spLocks noChangeArrowheads="1"/>
            </p:cNvSpPr>
            <p:nvPr/>
          </p:nvSpPr>
          <p:spPr bwMode="auto">
            <a:xfrm>
              <a:off x="4176" y="2880"/>
              <a:ext cx="96" cy="96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50202" name="Oval 8"/>
            <p:cNvSpPr>
              <a:spLocks noChangeArrowheads="1"/>
            </p:cNvSpPr>
            <p:nvPr/>
          </p:nvSpPr>
          <p:spPr bwMode="auto">
            <a:xfrm>
              <a:off x="4176" y="3120"/>
              <a:ext cx="96" cy="96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2400">
                <a:solidFill>
                  <a:srgbClr val="FFFFFF"/>
                </a:solidFill>
              </a:endParaRPr>
            </a:p>
          </p:txBody>
        </p:sp>
      </p:grpSp>
      <p:grpSp>
        <p:nvGrpSpPr>
          <p:cNvPr id="50181" name="Group 9"/>
          <p:cNvGrpSpPr>
            <a:grpSpLocks/>
          </p:cNvGrpSpPr>
          <p:nvPr/>
        </p:nvGrpSpPr>
        <p:grpSpPr bwMode="auto">
          <a:xfrm>
            <a:off x="5995988" y="4113213"/>
            <a:ext cx="533400" cy="152400"/>
            <a:chOff x="3624" y="2616"/>
            <a:chExt cx="336" cy="96"/>
          </a:xfrm>
        </p:grpSpPr>
        <p:sp>
          <p:nvSpPr>
            <p:cNvPr id="50199" name="Oval 10"/>
            <p:cNvSpPr>
              <a:spLocks noChangeArrowheads="1"/>
            </p:cNvSpPr>
            <p:nvPr/>
          </p:nvSpPr>
          <p:spPr bwMode="auto">
            <a:xfrm>
              <a:off x="3864" y="2616"/>
              <a:ext cx="96" cy="96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50200" name="Oval 11"/>
            <p:cNvSpPr>
              <a:spLocks noChangeArrowheads="1"/>
            </p:cNvSpPr>
            <p:nvPr/>
          </p:nvSpPr>
          <p:spPr bwMode="auto">
            <a:xfrm>
              <a:off x="3624" y="2616"/>
              <a:ext cx="96" cy="96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2400">
                <a:solidFill>
                  <a:srgbClr val="FFFFFF"/>
                </a:solidFill>
              </a:endParaRPr>
            </a:p>
          </p:txBody>
        </p:sp>
      </p:grpSp>
      <p:sp>
        <p:nvSpPr>
          <p:cNvPr id="50182" name="Oval 12"/>
          <p:cNvSpPr>
            <a:spLocks noChangeArrowheads="1"/>
          </p:cNvSpPr>
          <p:nvPr/>
        </p:nvSpPr>
        <p:spPr bwMode="auto">
          <a:xfrm>
            <a:off x="5357813" y="3006725"/>
            <a:ext cx="152400" cy="152400"/>
          </a:xfrm>
          <a:prstGeom prst="ellipse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FFFF"/>
              </a:solidFill>
            </a:endParaRPr>
          </a:p>
        </p:txBody>
      </p:sp>
      <p:sp>
        <p:nvSpPr>
          <p:cNvPr id="50183" name="Oval 13"/>
          <p:cNvSpPr>
            <a:spLocks noChangeArrowheads="1"/>
          </p:cNvSpPr>
          <p:nvPr/>
        </p:nvSpPr>
        <p:spPr bwMode="auto">
          <a:xfrm>
            <a:off x="5357813" y="3471863"/>
            <a:ext cx="152400" cy="152400"/>
          </a:xfrm>
          <a:prstGeom prst="ellipse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FFFF"/>
              </a:solidFill>
            </a:endParaRPr>
          </a:p>
        </p:txBody>
      </p:sp>
      <p:sp>
        <p:nvSpPr>
          <p:cNvPr id="50184" name="Rectangle 14"/>
          <p:cNvSpPr>
            <a:spLocks noChangeArrowheads="1"/>
          </p:cNvSpPr>
          <p:nvPr/>
        </p:nvSpPr>
        <p:spPr bwMode="auto">
          <a:xfrm>
            <a:off x="3886200" y="2559050"/>
            <a:ext cx="83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9600">
                <a:solidFill>
                  <a:srgbClr val="FF0000"/>
                </a:solidFill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50185" name="Oval 15"/>
          <p:cNvSpPr>
            <a:spLocks noChangeArrowheads="1"/>
          </p:cNvSpPr>
          <p:nvPr/>
        </p:nvSpPr>
        <p:spPr bwMode="auto">
          <a:xfrm>
            <a:off x="4940300" y="3449638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FFFF"/>
              </a:solidFill>
            </a:endParaRPr>
          </a:p>
        </p:txBody>
      </p:sp>
      <p:sp>
        <p:nvSpPr>
          <p:cNvPr id="50186" name="Oval 16"/>
          <p:cNvSpPr>
            <a:spLocks noChangeArrowheads="1"/>
          </p:cNvSpPr>
          <p:nvPr/>
        </p:nvSpPr>
        <p:spPr bwMode="auto">
          <a:xfrm>
            <a:off x="4940300" y="3006725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FFFF"/>
              </a:solidFill>
            </a:endParaRPr>
          </a:p>
        </p:txBody>
      </p:sp>
      <p:sp>
        <p:nvSpPr>
          <p:cNvPr id="50187" name="Oval 17"/>
          <p:cNvSpPr>
            <a:spLocks noChangeArrowheads="1"/>
          </p:cNvSpPr>
          <p:nvPr/>
        </p:nvSpPr>
        <p:spPr bwMode="auto">
          <a:xfrm>
            <a:off x="3706813" y="3008313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FFFF"/>
              </a:solidFill>
            </a:endParaRPr>
          </a:p>
        </p:txBody>
      </p:sp>
      <p:sp>
        <p:nvSpPr>
          <p:cNvPr id="50188" name="Oval 18"/>
          <p:cNvSpPr>
            <a:spLocks noChangeArrowheads="1"/>
          </p:cNvSpPr>
          <p:nvPr/>
        </p:nvSpPr>
        <p:spPr bwMode="auto">
          <a:xfrm>
            <a:off x="3713163" y="3471863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FFFF"/>
              </a:solidFill>
            </a:endParaRPr>
          </a:p>
        </p:txBody>
      </p:sp>
      <p:sp>
        <p:nvSpPr>
          <p:cNvPr id="50189" name="Rectangle 19"/>
          <p:cNvSpPr>
            <a:spLocks noChangeArrowheads="1"/>
          </p:cNvSpPr>
          <p:nvPr/>
        </p:nvSpPr>
        <p:spPr bwMode="auto">
          <a:xfrm>
            <a:off x="2155825" y="2597150"/>
            <a:ext cx="83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9600">
                <a:solidFill>
                  <a:srgbClr val="000000"/>
                </a:solidFill>
                <a:latin typeface="Arial" panose="020B0604020202020204" pitchFamily="34" charset="0"/>
              </a:rPr>
              <a:t>O</a:t>
            </a:r>
          </a:p>
        </p:txBody>
      </p:sp>
      <p:grpSp>
        <p:nvGrpSpPr>
          <p:cNvPr id="50190" name="Group 20"/>
          <p:cNvGrpSpPr>
            <a:grpSpLocks/>
          </p:cNvGrpSpPr>
          <p:nvPr/>
        </p:nvGrpSpPr>
        <p:grpSpPr bwMode="auto">
          <a:xfrm>
            <a:off x="1909763" y="3068638"/>
            <a:ext cx="152400" cy="533400"/>
            <a:chOff x="1200" y="2880"/>
            <a:chExt cx="96" cy="336"/>
          </a:xfrm>
        </p:grpSpPr>
        <p:sp>
          <p:nvSpPr>
            <p:cNvPr id="50197" name="Oval 21"/>
            <p:cNvSpPr>
              <a:spLocks noChangeArrowheads="1"/>
            </p:cNvSpPr>
            <p:nvPr/>
          </p:nvSpPr>
          <p:spPr bwMode="auto">
            <a:xfrm>
              <a:off x="1200" y="2880"/>
              <a:ext cx="96" cy="96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50198" name="Oval 22"/>
            <p:cNvSpPr>
              <a:spLocks noChangeArrowheads="1"/>
            </p:cNvSpPr>
            <p:nvPr/>
          </p:nvSpPr>
          <p:spPr bwMode="auto">
            <a:xfrm>
              <a:off x="1200" y="3120"/>
              <a:ext cx="96" cy="96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2400">
                <a:solidFill>
                  <a:srgbClr val="FFFFFF"/>
                </a:solidFill>
              </a:endParaRPr>
            </a:p>
          </p:txBody>
        </p:sp>
      </p:grpSp>
      <p:grpSp>
        <p:nvGrpSpPr>
          <p:cNvPr id="50191" name="Group 23"/>
          <p:cNvGrpSpPr>
            <a:grpSpLocks/>
          </p:cNvGrpSpPr>
          <p:nvPr/>
        </p:nvGrpSpPr>
        <p:grpSpPr bwMode="auto">
          <a:xfrm>
            <a:off x="2443163" y="4113213"/>
            <a:ext cx="533400" cy="152400"/>
            <a:chOff x="1464" y="3432"/>
            <a:chExt cx="336" cy="96"/>
          </a:xfrm>
        </p:grpSpPr>
        <p:sp>
          <p:nvSpPr>
            <p:cNvPr id="50195" name="Oval 24"/>
            <p:cNvSpPr>
              <a:spLocks noChangeArrowheads="1"/>
            </p:cNvSpPr>
            <p:nvPr/>
          </p:nvSpPr>
          <p:spPr bwMode="auto">
            <a:xfrm>
              <a:off x="1704" y="3432"/>
              <a:ext cx="96" cy="96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50196" name="Oval 25"/>
            <p:cNvSpPr>
              <a:spLocks noChangeArrowheads="1"/>
            </p:cNvSpPr>
            <p:nvPr/>
          </p:nvSpPr>
          <p:spPr bwMode="auto">
            <a:xfrm>
              <a:off x="1464" y="3432"/>
              <a:ext cx="96" cy="96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2400">
                <a:solidFill>
                  <a:srgbClr val="FFFFFF"/>
                </a:solidFill>
              </a:endParaRPr>
            </a:p>
          </p:txBody>
        </p:sp>
      </p:grpSp>
      <p:sp>
        <p:nvSpPr>
          <p:cNvPr id="50192" name="Oval 26"/>
          <p:cNvSpPr>
            <a:spLocks noChangeArrowheads="1"/>
          </p:cNvSpPr>
          <p:nvPr/>
        </p:nvSpPr>
        <p:spPr bwMode="auto">
          <a:xfrm>
            <a:off x="3376613" y="3471863"/>
            <a:ext cx="152400" cy="152400"/>
          </a:xfrm>
          <a:prstGeom prst="ellipse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FFFF"/>
              </a:solidFill>
            </a:endParaRPr>
          </a:p>
        </p:txBody>
      </p:sp>
      <p:sp>
        <p:nvSpPr>
          <p:cNvPr id="50193" name="Oval 27"/>
          <p:cNvSpPr>
            <a:spLocks noChangeArrowheads="1"/>
          </p:cNvSpPr>
          <p:nvPr/>
        </p:nvSpPr>
        <p:spPr bwMode="auto">
          <a:xfrm>
            <a:off x="3367088" y="3021013"/>
            <a:ext cx="152400" cy="152400"/>
          </a:xfrm>
          <a:prstGeom prst="ellipse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FFFF"/>
              </a:solidFill>
            </a:endParaRPr>
          </a:p>
        </p:txBody>
      </p:sp>
      <p:sp>
        <p:nvSpPr>
          <p:cNvPr id="50194" name="Rectangle 28"/>
          <p:cNvSpPr>
            <a:spLocks noChangeArrowheads="1"/>
          </p:cNvSpPr>
          <p:nvPr/>
        </p:nvSpPr>
        <p:spPr bwMode="auto">
          <a:xfrm>
            <a:off x="3562350" y="728663"/>
            <a:ext cx="1981200" cy="107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t>8 valence electrons</a:t>
            </a:r>
          </a:p>
        </p:txBody>
      </p:sp>
    </p:spTree>
    <p:extLst>
      <p:ext uri="{BB962C8B-B14F-4D97-AF65-F5344CB8AC3E}">
        <p14:creationId xmlns:p14="http://schemas.microsoft.com/office/powerpoint/2010/main" val="560721229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026"/>
          <p:cNvSpPr>
            <a:spLocks noChangeArrowheads="1"/>
          </p:cNvSpPr>
          <p:nvPr/>
        </p:nvSpPr>
        <p:spPr bwMode="auto">
          <a:xfrm>
            <a:off x="1371600" y="1676400"/>
            <a:ext cx="2438400" cy="2514600"/>
          </a:xfrm>
          <a:prstGeom prst="rect">
            <a:avLst/>
          </a:prstGeom>
          <a:solidFill>
            <a:srgbClr val="00AE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FFFF"/>
              </a:solidFill>
            </a:endParaRPr>
          </a:p>
        </p:txBody>
      </p:sp>
      <p:sp>
        <p:nvSpPr>
          <p:cNvPr id="52227" name="Rectangle 1052"/>
          <p:cNvSpPr>
            <a:spLocks noChangeArrowheads="1"/>
          </p:cNvSpPr>
          <p:nvPr/>
        </p:nvSpPr>
        <p:spPr bwMode="auto">
          <a:xfrm>
            <a:off x="1543050" y="652463"/>
            <a:ext cx="1981200" cy="107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t>8 valence electrons</a:t>
            </a:r>
          </a:p>
        </p:txBody>
      </p:sp>
      <p:sp>
        <p:nvSpPr>
          <p:cNvPr id="52228" name="Rectangle 19"/>
          <p:cNvSpPr>
            <a:spLocks noChangeArrowheads="1"/>
          </p:cNvSpPr>
          <p:nvPr/>
        </p:nvSpPr>
        <p:spPr bwMode="auto">
          <a:xfrm>
            <a:off x="2138363" y="2122488"/>
            <a:ext cx="83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9600">
                <a:solidFill>
                  <a:srgbClr val="000000"/>
                </a:solidFill>
                <a:latin typeface="Arial" panose="020B0604020202020204" pitchFamily="34" charset="0"/>
              </a:rPr>
              <a:t>O</a:t>
            </a:r>
          </a:p>
        </p:txBody>
      </p:sp>
      <p:grpSp>
        <p:nvGrpSpPr>
          <p:cNvPr id="52229" name="Group 20"/>
          <p:cNvGrpSpPr>
            <a:grpSpLocks/>
          </p:cNvGrpSpPr>
          <p:nvPr/>
        </p:nvGrpSpPr>
        <p:grpSpPr bwMode="auto">
          <a:xfrm>
            <a:off x="1931988" y="2601913"/>
            <a:ext cx="152400" cy="533400"/>
            <a:chOff x="1200" y="2880"/>
            <a:chExt cx="96" cy="336"/>
          </a:xfrm>
        </p:grpSpPr>
        <p:sp>
          <p:nvSpPr>
            <p:cNvPr id="52249" name="Oval 21"/>
            <p:cNvSpPr>
              <a:spLocks noChangeArrowheads="1"/>
            </p:cNvSpPr>
            <p:nvPr/>
          </p:nvSpPr>
          <p:spPr bwMode="auto">
            <a:xfrm>
              <a:off x="1200" y="2880"/>
              <a:ext cx="96" cy="96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52250" name="Oval 22"/>
            <p:cNvSpPr>
              <a:spLocks noChangeArrowheads="1"/>
            </p:cNvSpPr>
            <p:nvPr/>
          </p:nvSpPr>
          <p:spPr bwMode="auto">
            <a:xfrm>
              <a:off x="1200" y="3120"/>
              <a:ext cx="96" cy="96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2400">
                <a:solidFill>
                  <a:srgbClr val="FFFFFF"/>
                </a:solidFill>
              </a:endParaRPr>
            </a:p>
          </p:txBody>
        </p:sp>
      </p:grpSp>
      <p:grpSp>
        <p:nvGrpSpPr>
          <p:cNvPr id="52230" name="Group 23"/>
          <p:cNvGrpSpPr>
            <a:grpSpLocks/>
          </p:cNvGrpSpPr>
          <p:nvPr/>
        </p:nvGrpSpPr>
        <p:grpSpPr bwMode="auto">
          <a:xfrm>
            <a:off x="2460625" y="3538538"/>
            <a:ext cx="533400" cy="152400"/>
            <a:chOff x="1464" y="3432"/>
            <a:chExt cx="336" cy="96"/>
          </a:xfrm>
        </p:grpSpPr>
        <p:sp>
          <p:nvSpPr>
            <p:cNvPr id="52247" name="Oval 24"/>
            <p:cNvSpPr>
              <a:spLocks noChangeArrowheads="1"/>
            </p:cNvSpPr>
            <p:nvPr/>
          </p:nvSpPr>
          <p:spPr bwMode="auto">
            <a:xfrm>
              <a:off x="1704" y="3432"/>
              <a:ext cx="96" cy="96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52248" name="Oval 25"/>
            <p:cNvSpPr>
              <a:spLocks noChangeArrowheads="1"/>
            </p:cNvSpPr>
            <p:nvPr/>
          </p:nvSpPr>
          <p:spPr bwMode="auto">
            <a:xfrm>
              <a:off x="1464" y="3432"/>
              <a:ext cx="96" cy="96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2400">
                <a:solidFill>
                  <a:srgbClr val="FFFFFF"/>
                </a:solidFill>
              </a:endParaRPr>
            </a:p>
          </p:txBody>
        </p:sp>
      </p:grpSp>
      <p:sp>
        <p:nvSpPr>
          <p:cNvPr id="52231" name="Oval 26"/>
          <p:cNvSpPr>
            <a:spLocks noChangeArrowheads="1"/>
          </p:cNvSpPr>
          <p:nvPr/>
        </p:nvSpPr>
        <p:spPr bwMode="auto">
          <a:xfrm>
            <a:off x="3344863" y="2982913"/>
            <a:ext cx="152400" cy="152400"/>
          </a:xfrm>
          <a:prstGeom prst="ellipse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FFFF"/>
              </a:solidFill>
            </a:endParaRPr>
          </a:p>
        </p:txBody>
      </p:sp>
      <p:sp>
        <p:nvSpPr>
          <p:cNvPr id="52232" name="Oval 27"/>
          <p:cNvSpPr>
            <a:spLocks noChangeArrowheads="1"/>
          </p:cNvSpPr>
          <p:nvPr/>
        </p:nvSpPr>
        <p:spPr bwMode="auto">
          <a:xfrm>
            <a:off x="3316288" y="2601913"/>
            <a:ext cx="152400" cy="152400"/>
          </a:xfrm>
          <a:prstGeom prst="ellipse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FFFF"/>
              </a:solidFill>
            </a:endParaRPr>
          </a:p>
        </p:txBody>
      </p:sp>
      <p:sp>
        <p:nvSpPr>
          <p:cNvPr id="52233" name="Rectangle 5"/>
          <p:cNvSpPr>
            <a:spLocks noChangeArrowheads="1"/>
          </p:cNvSpPr>
          <p:nvPr/>
        </p:nvSpPr>
        <p:spPr bwMode="auto">
          <a:xfrm>
            <a:off x="5502275" y="2135188"/>
            <a:ext cx="83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9600">
                <a:solidFill>
                  <a:srgbClr val="000000"/>
                </a:solidFill>
                <a:latin typeface="Arial" panose="020B0604020202020204" pitchFamily="34" charset="0"/>
              </a:rPr>
              <a:t>O</a:t>
            </a:r>
          </a:p>
        </p:txBody>
      </p:sp>
      <p:grpSp>
        <p:nvGrpSpPr>
          <p:cNvPr id="52234" name="Group 6"/>
          <p:cNvGrpSpPr>
            <a:grpSpLocks/>
          </p:cNvGrpSpPr>
          <p:nvPr/>
        </p:nvGrpSpPr>
        <p:grpSpPr bwMode="auto">
          <a:xfrm>
            <a:off x="6742113" y="2646363"/>
            <a:ext cx="152400" cy="533400"/>
            <a:chOff x="4176" y="2880"/>
            <a:chExt cx="96" cy="336"/>
          </a:xfrm>
        </p:grpSpPr>
        <p:sp>
          <p:nvSpPr>
            <p:cNvPr id="52245" name="Oval 7"/>
            <p:cNvSpPr>
              <a:spLocks noChangeArrowheads="1"/>
            </p:cNvSpPr>
            <p:nvPr/>
          </p:nvSpPr>
          <p:spPr bwMode="auto">
            <a:xfrm>
              <a:off x="4176" y="2880"/>
              <a:ext cx="96" cy="96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52246" name="Oval 8"/>
            <p:cNvSpPr>
              <a:spLocks noChangeArrowheads="1"/>
            </p:cNvSpPr>
            <p:nvPr/>
          </p:nvSpPr>
          <p:spPr bwMode="auto">
            <a:xfrm>
              <a:off x="4176" y="3120"/>
              <a:ext cx="96" cy="96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2400">
                <a:solidFill>
                  <a:srgbClr val="FFFFFF"/>
                </a:solidFill>
              </a:endParaRPr>
            </a:p>
          </p:txBody>
        </p:sp>
      </p:grpSp>
      <p:grpSp>
        <p:nvGrpSpPr>
          <p:cNvPr id="52235" name="Group 9"/>
          <p:cNvGrpSpPr>
            <a:grpSpLocks/>
          </p:cNvGrpSpPr>
          <p:nvPr/>
        </p:nvGrpSpPr>
        <p:grpSpPr bwMode="auto">
          <a:xfrm>
            <a:off x="5834063" y="3690938"/>
            <a:ext cx="533400" cy="152400"/>
            <a:chOff x="3624" y="2616"/>
            <a:chExt cx="336" cy="96"/>
          </a:xfrm>
        </p:grpSpPr>
        <p:sp>
          <p:nvSpPr>
            <p:cNvPr id="52243" name="Oval 10"/>
            <p:cNvSpPr>
              <a:spLocks noChangeArrowheads="1"/>
            </p:cNvSpPr>
            <p:nvPr/>
          </p:nvSpPr>
          <p:spPr bwMode="auto">
            <a:xfrm>
              <a:off x="3864" y="2616"/>
              <a:ext cx="96" cy="96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52244" name="Oval 11"/>
            <p:cNvSpPr>
              <a:spLocks noChangeArrowheads="1"/>
            </p:cNvSpPr>
            <p:nvPr/>
          </p:nvSpPr>
          <p:spPr bwMode="auto">
            <a:xfrm>
              <a:off x="3624" y="2616"/>
              <a:ext cx="96" cy="96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2400">
                <a:solidFill>
                  <a:srgbClr val="FFFFFF"/>
                </a:solidFill>
              </a:endParaRPr>
            </a:p>
          </p:txBody>
        </p:sp>
      </p:grpSp>
      <p:sp>
        <p:nvSpPr>
          <p:cNvPr id="52236" name="Oval 12"/>
          <p:cNvSpPr>
            <a:spLocks noChangeArrowheads="1"/>
          </p:cNvSpPr>
          <p:nvPr/>
        </p:nvSpPr>
        <p:spPr bwMode="auto">
          <a:xfrm>
            <a:off x="5195888" y="2582863"/>
            <a:ext cx="152400" cy="152400"/>
          </a:xfrm>
          <a:prstGeom prst="ellipse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FFFF"/>
              </a:solidFill>
            </a:endParaRPr>
          </a:p>
        </p:txBody>
      </p:sp>
      <p:sp>
        <p:nvSpPr>
          <p:cNvPr id="52237" name="Oval 13"/>
          <p:cNvSpPr>
            <a:spLocks noChangeArrowheads="1"/>
          </p:cNvSpPr>
          <p:nvPr/>
        </p:nvSpPr>
        <p:spPr bwMode="auto">
          <a:xfrm>
            <a:off x="5195888" y="3049588"/>
            <a:ext cx="152400" cy="152400"/>
          </a:xfrm>
          <a:prstGeom prst="ellipse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FFFF"/>
              </a:solidFill>
            </a:endParaRPr>
          </a:p>
        </p:txBody>
      </p:sp>
      <p:sp>
        <p:nvSpPr>
          <p:cNvPr id="52238" name="Rectangle 14"/>
          <p:cNvSpPr>
            <a:spLocks noChangeArrowheads="1"/>
          </p:cNvSpPr>
          <p:nvPr/>
        </p:nvSpPr>
        <p:spPr bwMode="auto">
          <a:xfrm>
            <a:off x="3724275" y="2135188"/>
            <a:ext cx="83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9600">
                <a:solidFill>
                  <a:srgbClr val="FF0000"/>
                </a:solidFill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52239" name="Oval 15"/>
          <p:cNvSpPr>
            <a:spLocks noChangeArrowheads="1"/>
          </p:cNvSpPr>
          <p:nvPr/>
        </p:nvSpPr>
        <p:spPr bwMode="auto">
          <a:xfrm>
            <a:off x="4778375" y="3027363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FFFF"/>
              </a:solidFill>
            </a:endParaRPr>
          </a:p>
        </p:txBody>
      </p:sp>
      <p:sp>
        <p:nvSpPr>
          <p:cNvPr id="52240" name="Oval 16"/>
          <p:cNvSpPr>
            <a:spLocks noChangeArrowheads="1"/>
          </p:cNvSpPr>
          <p:nvPr/>
        </p:nvSpPr>
        <p:spPr bwMode="auto">
          <a:xfrm>
            <a:off x="4778375" y="2582863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FFFF"/>
              </a:solidFill>
            </a:endParaRPr>
          </a:p>
        </p:txBody>
      </p:sp>
      <p:sp>
        <p:nvSpPr>
          <p:cNvPr id="52241" name="Oval 17"/>
          <p:cNvSpPr>
            <a:spLocks noChangeArrowheads="1"/>
          </p:cNvSpPr>
          <p:nvPr/>
        </p:nvSpPr>
        <p:spPr bwMode="auto">
          <a:xfrm>
            <a:off x="3544888" y="2586038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FFFF"/>
              </a:solidFill>
            </a:endParaRPr>
          </a:p>
        </p:txBody>
      </p:sp>
      <p:sp>
        <p:nvSpPr>
          <p:cNvPr id="52242" name="Oval 18"/>
          <p:cNvSpPr>
            <a:spLocks noChangeArrowheads="1"/>
          </p:cNvSpPr>
          <p:nvPr/>
        </p:nvSpPr>
        <p:spPr bwMode="auto">
          <a:xfrm>
            <a:off x="3551238" y="3049588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861505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026"/>
          <p:cNvSpPr>
            <a:spLocks noChangeArrowheads="1"/>
          </p:cNvSpPr>
          <p:nvPr/>
        </p:nvSpPr>
        <p:spPr bwMode="auto">
          <a:xfrm>
            <a:off x="5064125" y="2146300"/>
            <a:ext cx="2438400" cy="2514600"/>
          </a:xfrm>
          <a:prstGeom prst="rect">
            <a:avLst/>
          </a:prstGeom>
          <a:solidFill>
            <a:srgbClr val="00AE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FFFF"/>
              </a:solidFill>
            </a:endParaRPr>
          </a:p>
        </p:txBody>
      </p:sp>
      <p:sp>
        <p:nvSpPr>
          <p:cNvPr id="54275" name="Rectangle 1052"/>
          <p:cNvSpPr>
            <a:spLocks noChangeArrowheads="1"/>
          </p:cNvSpPr>
          <p:nvPr/>
        </p:nvSpPr>
        <p:spPr bwMode="auto">
          <a:xfrm>
            <a:off x="5292725" y="895350"/>
            <a:ext cx="1981200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t>8 valence electrons</a:t>
            </a:r>
          </a:p>
        </p:txBody>
      </p:sp>
      <p:sp>
        <p:nvSpPr>
          <p:cNvPr id="54276" name="Rectangle 19"/>
          <p:cNvSpPr>
            <a:spLocks noChangeArrowheads="1"/>
          </p:cNvSpPr>
          <p:nvPr/>
        </p:nvSpPr>
        <p:spPr bwMode="auto">
          <a:xfrm>
            <a:off x="2500313" y="2614613"/>
            <a:ext cx="83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9600">
                <a:solidFill>
                  <a:srgbClr val="000000"/>
                </a:solidFill>
                <a:latin typeface="Arial" panose="020B0604020202020204" pitchFamily="34" charset="0"/>
              </a:rPr>
              <a:t>O</a:t>
            </a:r>
          </a:p>
        </p:txBody>
      </p:sp>
      <p:grpSp>
        <p:nvGrpSpPr>
          <p:cNvPr id="54277" name="Group 20"/>
          <p:cNvGrpSpPr>
            <a:grpSpLocks/>
          </p:cNvGrpSpPr>
          <p:nvPr/>
        </p:nvGrpSpPr>
        <p:grpSpPr bwMode="auto">
          <a:xfrm>
            <a:off x="2293938" y="3094038"/>
            <a:ext cx="152400" cy="533400"/>
            <a:chOff x="1200" y="2880"/>
            <a:chExt cx="96" cy="336"/>
          </a:xfrm>
        </p:grpSpPr>
        <p:sp>
          <p:nvSpPr>
            <p:cNvPr id="54297" name="Oval 21"/>
            <p:cNvSpPr>
              <a:spLocks noChangeArrowheads="1"/>
            </p:cNvSpPr>
            <p:nvPr/>
          </p:nvSpPr>
          <p:spPr bwMode="auto">
            <a:xfrm>
              <a:off x="1200" y="2880"/>
              <a:ext cx="96" cy="96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54298" name="Oval 22"/>
            <p:cNvSpPr>
              <a:spLocks noChangeArrowheads="1"/>
            </p:cNvSpPr>
            <p:nvPr/>
          </p:nvSpPr>
          <p:spPr bwMode="auto">
            <a:xfrm>
              <a:off x="1200" y="3120"/>
              <a:ext cx="96" cy="96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2400">
                <a:solidFill>
                  <a:srgbClr val="FFFFFF"/>
                </a:solidFill>
              </a:endParaRPr>
            </a:p>
          </p:txBody>
        </p:sp>
      </p:grpSp>
      <p:grpSp>
        <p:nvGrpSpPr>
          <p:cNvPr id="54278" name="Group 23"/>
          <p:cNvGrpSpPr>
            <a:grpSpLocks/>
          </p:cNvGrpSpPr>
          <p:nvPr/>
        </p:nvGrpSpPr>
        <p:grpSpPr bwMode="auto">
          <a:xfrm>
            <a:off x="2822575" y="4030663"/>
            <a:ext cx="533400" cy="152400"/>
            <a:chOff x="1464" y="3432"/>
            <a:chExt cx="336" cy="96"/>
          </a:xfrm>
        </p:grpSpPr>
        <p:sp>
          <p:nvSpPr>
            <p:cNvPr id="54295" name="Oval 24"/>
            <p:cNvSpPr>
              <a:spLocks noChangeArrowheads="1"/>
            </p:cNvSpPr>
            <p:nvPr/>
          </p:nvSpPr>
          <p:spPr bwMode="auto">
            <a:xfrm>
              <a:off x="1704" y="3432"/>
              <a:ext cx="96" cy="96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54296" name="Oval 25"/>
            <p:cNvSpPr>
              <a:spLocks noChangeArrowheads="1"/>
            </p:cNvSpPr>
            <p:nvPr/>
          </p:nvSpPr>
          <p:spPr bwMode="auto">
            <a:xfrm>
              <a:off x="1464" y="3432"/>
              <a:ext cx="96" cy="96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2400">
                <a:solidFill>
                  <a:srgbClr val="FFFFFF"/>
                </a:solidFill>
              </a:endParaRPr>
            </a:p>
          </p:txBody>
        </p:sp>
      </p:grpSp>
      <p:sp>
        <p:nvSpPr>
          <p:cNvPr id="54279" name="Oval 26"/>
          <p:cNvSpPr>
            <a:spLocks noChangeArrowheads="1"/>
          </p:cNvSpPr>
          <p:nvPr/>
        </p:nvSpPr>
        <p:spPr bwMode="auto">
          <a:xfrm>
            <a:off x="3706813" y="3475038"/>
            <a:ext cx="152400" cy="152400"/>
          </a:xfrm>
          <a:prstGeom prst="ellipse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FFFF"/>
              </a:solidFill>
            </a:endParaRPr>
          </a:p>
        </p:txBody>
      </p:sp>
      <p:sp>
        <p:nvSpPr>
          <p:cNvPr id="54280" name="Oval 27"/>
          <p:cNvSpPr>
            <a:spLocks noChangeArrowheads="1"/>
          </p:cNvSpPr>
          <p:nvPr/>
        </p:nvSpPr>
        <p:spPr bwMode="auto">
          <a:xfrm>
            <a:off x="3678238" y="3094038"/>
            <a:ext cx="152400" cy="152400"/>
          </a:xfrm>
          <a:prstGeom prst="ellipse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FFFF"/>
              </a:solidFill>
            </a:endParaRPr>
          </a:p>
        </p:txBody>
      </p:sp>
      <p:sp>
        <p:nvSpPr>
          <p:cNvPr id="54281" name="Rectangle 5"/>
          <p:cNvSpPr>
            <a:spLocks noChangeArrowheads="1"/>
          </p:cNvSpPr>
          <p:nvPr/>
        </p:nvSpPr>
        <p:spPr bwMode="auto">
          <a:xfrm>
            <a:off x="5864225" y="2625725"/>
            <a:ext cx="83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9600">
                <a:solidFill>
                  <a:srgbClr val="000000"/>
                </a:solidFill>
                <a:latin typeface="Arial" panose="020B0604020202020204" pitchFamily="34" charset="0"/>
              </a:rPr>
              <a:t>O</a:t>
            </a:r>
          </a:p>
        </p:txBody>
      </p:sp>
      <p:grpSp>
        <p:nvGrpSpPr>
          <p:cNvPr id="54282" name="Group 6"/>
          <p:cNvGrpSpPr>
            <a:grpSpLocks/>
          </p:cNvGrpSpPr>
          <p:nvPr/>
        </p:nvGrpSpPr>
        <p:grpSpPr bwMode="auto">
          <a:xfrm>
            <a:off x="7104063" y="3136900"/>
            <a:ext cx="152400" cy="533400"/>
            <a:chOff x="4176" y="2880"/>
            <a:chExt cx="96" cy="336"/>
          </a:xfrm>
        </p:grpSpPr>
        <p:sp>
          <p:nvSpPr>
            <p:cNvPr id="54293" name="Oval 7"/>
            <p:cNvSpPr>
              <a:spLocks noChangeArrowheads="1"/>
            </p:cNvSpPr>
            <p:nvPr/>
          </p:nvSpPr>
          <p:spPr bwMode="auto">
            <a:xfrm>
              <a:off x="4176" y="2880"/>
              <a:ext cx="96" cy="96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54294" name="Oval 8"/>
            <p:cNvSpPr>
              <a:spLocks noChangeArrowheads="1"/>
            </p:cNvSpPr>
            <p:nvPr/>
          </p:nvSpPr>
          <p:spPr bwMode="auto">
            <a:xfrm>
              <a:off x="4176" y="3120"/>
              <a:ext cx="96" cy="96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2400">
                <a:solidFill>
                  <a:srgbClr val="FFFFFF"/>
                </a:solidFill>
              </a:endParaRPr>
            </a:p>
          </p:txBody>
        </p:sp>
      </p:grpSp>
      <p:grpSp>
        <p:nvGrpSpPr>
          <p:cNvPr id="54283" name="Group 9"/>
          <p:cNvGrpSpPr>
            <a:grpSpLocks/>
          </p:cNvGrpSpPr>
          <p:nvPr/>
        </p:nvGrpSpPr>
        <p:grpSpPr bwMode="auto">
          <a:xfrm>
            <a:off x="6196013" y="4181475"/>
            <a:ext cx="533400" cy="152400"/>
            <a:chOff x="3624" y="2616"/>
            <a:chExt cx="336" cy="96"/>
          </a:xfrm>
        </p:grpSpPr>
        <p:sp>
          <p:nvSpPr>
            <p:cNvPr id="54291" name="Oval 10"/>
            <p:cNvSpPr>
              <a:spLocks noChangeArrowheads="1"/>
            </p:cNvSpPr>
            <p:nvPr/>
          </p:nvSpPr>
          <p:spPr bwMode="auto">
            <a:xfrm>
              <a:off x="3864" y="2616"/>
              <a:ext cx="96" cy="96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54292" name="Oval 11"/>
            <p:cNvSpPr>
              <a:spLocks noChangeArrowheads="1"/>
            </p:cNvSpPr>
            <p:nvPr/>
          </p:nvSpPr>
          <p:spPr bwMode="auto">
            <a:xfrm>
              <a:off x="3624" y="2616"/>
              <a:ext cx="96" cy="96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2400">
                <a:solidFill>
                  <a:srgbClr val="FFFFFF"/>
                </a:solidFill>
              </a:endParaRPr>
            </a:p>
          </p:txBody>
        </p:sp>
      </p:grpSp>
      <p:sp>
        <p:nvSpPr>
          <p:cNvPr id="54284" name="Oval 12"/>
          <p:cNvSpPr>
            <a:spLocks noChangeArrowheads="1"/>
          </p:cNvSpPr>
          <p:nvPr/>
        </p:nvSpPr>
        <p:spPr bwMode="auto">
          <a:xfrm>
            <a:off x="5557838" y="3074988"/>
            <a:ext cx="152400" cy="152400"/>
          </a:xfrm>
          <a:prstGeom prst="ellipse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FFFF"/>
              </a:solidFill>
            </a:endParaRPr>
          </a:p>
        </p:txBody>
      </p:sp>
      <p:sp>
        <p:nvSpPr>
          <p:cNvPr id="54285" name="Oval 13"/>
          <p:cNvSpPr>
            <a:spLocks noChangeArrowheads="1"/>
          </p:cNvSpPr>
          <p:nvPr/>
        </p:nvSpPr>
        <p:spPr bwMode="auto">
          <a:xfrm>
            <a:off x="5557838" y="3540125"/>
            <a:ext cx="152400" cy="152400"/>
          </a:xfrm>
          <a:prstGeom prst="ellipse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FFFF"/>
              </a:solidFill>
            </a:endParaRPr>
          </a:p>
        </p:txBody>
      </p:sp>
      <p:sp>
        <p:nvSpPr>
          <p:cNvPr id="54286" name="Rectangle 14"/>
          <p:cNvSpPr>
            <a:spLocks noChangeArrowheads="1"/>
          </p:cNvSpPr>
          <p:nvPr/>
        </p:nvSpPr>
        <p:spPr bwMode="auto">
          <a:xfrm>
            <a:off x="4086225" y="2627313"/>
            <a:ext cx="83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9600">
                <a:solidFill>
                  <a:srgbClr val="FF0000"/>
                </a:solidFill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54287" name="Oval 15"/>
          <p:cNvSpPr>
            <a:spLocks noChangeArrowheads="1"/>
          </p:cNvSpPr>
          <p:nvPr/>
        </p:nvSpPr>
        <p:spPr bwMode="auto">
          <a:xfrm>
            <a:off x="5140325" y="35179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FFFF"/>
              </a:solidFill>
            </a:endParaRPr>
          </a:p>
        </p:txBody>
      </p:sp>
      <p:sp>
        <p:nvSpPr>
          <p:cNvPr id="54288" name="Oval 16"/>
          <p:cNvSpPr>
            <a:spLocks noChangeArrowheads="1"/>
          </p:cNvSpPr>
          <p:nvPr/>
        </p:nvSpPr>
        <p:spPr bwMode="auto">
          <a:xfrm>
            <a:off x="5140325" y="3074988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FFFF"/>
              </a:solidFill>
            </a:endParaRPr>
          </a:p>
        </p:txBody>
      </p:sp>
      <p:sp>
        <p:nvSpPr>
          <p:cNvPr id="54289" name="Oval 17"/>
          <p:cNvSpPr>
            <a:spLocks noChangeArrowheads="1"/>
          </p:cNvSpPr>
          <p:nvPr/>
        </p:nvSpPr>
        <p:spPr bwMode="auto">
          <a:xfrm>
            <a:off x="3906838" y="3076575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FFFF"/>
              </a:solidFill>
            </a:endParaRPr>
          </a:p>
        </p:txBody>
      </p:sp>
      <p:sp>
        <p:nvSpPr>
          <p:cNvPr id="54290" name="Oval 18"/>
          <p:cNvSpPr>
            <a:spLocks noChangeArrowheads="1"/>
          </p:cNvSpPr>
          <p:nvPr/>
        </p:nvSpPr>
        <p:spPr bwMode="auto">
          <a:xfrm>
            <a:off x="3913188" y="3540125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149793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FF"/>
    </a:dk2>
    <a:lt2>
      <a:srgbClr val="FFFF00"/>
    </a:lt2>
    <a:accent1>
      <a:srgbClr val="FF9900"/>
    </a:accent1>
    <a:accent2>
      <a:srgbClr val="00FFFF"/>
    </a:accent2>
    <a:accent3>
      <a:srgbClr val="AAAAFF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ppt/theme/themeOverride10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FF"/>
    </a:dk2>
    <a:lt2>
      <a:srgbClr val="FFFF00"/>
    </a:lt2>
    <a:accent1>
      <a:srgbClr val="FF9900"/>
    </a:accent1>
    <a:accent2>
      <a:srgbClr val="00FFFF"/>
    </a:accent2>
    <a:accent3>
      <a:srgbClr val="AAAAFF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ppt/theme/themeOverride1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FF"/>
    </a:dk2>
    <a:lt2>
      <a:srgbClr val="FFFF00"/>
    </a:lt2>
    <a:accent1>
      <a:srgbClr val="FF9900"/>
    </a:accent1>
    <a:accent2>
      <a:srgbClr val="00FFFF"/>
    </a:accent2>
    <a:accent3>
      <a:srgbClr val="AAAAFF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ppt/theme/themeOverride12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FF"/>
    </a:dk2>
    <a:lt2>
      <a:srgbClr val="FFFF00"/>
    </a:lt2>
    <a:accent1>
      <a:srgbClr val="FF9900"/>
    </a:accent1>
    <a:accent2>
      <a:srgbClr val="00FFFF"/>
    </a:accent2>
    <a:accent3>
      <a:srgbClr val="AAAAFF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ppt/theme/themeOverride13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FF"/>
    </a:dk2>
    <a:lt2>
      <a:srgbClr val="FFFF00"/>
    </a:lt2>
    <a:accent1>
      <a:srgbClr val="FF9900"/>
    </a:accent1>
    <a:accent2>
      <a:srgbClr val="00FFFF"/>
    </a:accent2>
    <a:accent3>
      <a:srgbClr val="AAAAFF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ppt/theme/themeOverride14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FF"/>
    </a:dk2>
    <a:lt2>
      <a:srgbClr val="FFFF00"/>
    </a:lt2>
    <a:accent1>
      <a:srgbClr val="FF9900"/>
    </a:accent1>
    <a:accent2>
      <a:srgbClr val="00FFFF"/>
    </a:accent2>
    <a:accent3>
      <a:srgbClr val="AAAAFF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ppt/theme/themeOverride15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FF"/>
    </a:dk2>
    <a:lt2>
      <a:srgbClr val="FFFF00"/>
    </a:lt2>
    <a:accent1>
      <a:srgbClr val="FF9900"/>
    </a:accent1>
    <a:accent2>
      <a:srgbClr val="00FFFF"/>
    </a:accent2>
    <a:accent3>
      <a:srgbClr val="AAAAFF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ppt/theme/themeOverride16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FF"/>
    </a:dk2>
    <a:lt2>
      <a:srgbClr val="FFFF00"/>
    </a:lt2>
    <a:accent1>
      <a:srgbClr val="FF9900"/>
    </a:accent1>
    <a:accent2>
      <a:srgbClr val="00FFFF"/>
    </a:accent2>
    <a:accent3>
      <a:srgbClr val="AAAAFF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ppt/theme/themeOverride17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FF"/>
    </a:dk2>
    <a:lt2>
      <a:srgbClr val="FFFF00"/>
    </a:lt2>
    <a:accent1>
      <a:srgbClr val="FF9900"/>
    </a:accent1>
    <a:accent2>
      <a:srgbClr val="00FFFF"/>
    </a:accent2>
    <a:accent3>
      <a:srgbClr val="AAAAFF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ppt/theme/themeOverride18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FF"/>
    </a:dk2>
    <a:lt2>
      <a:srgbClr val="FFFF00"/>
    </a:lt2>
    <a:accent1>
      <a:srgbClr val="FF9900"/>
    </a:accent1>
    <a:accent2>
      <a:srgbClr val="00FFFF"/>
    </a:accent2>
    <a:accent3>
      <a:srgbClr val="AAAAFF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ppt/theme/themeOverride19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FF"/>
    </a:dk2>
    <a:lt2>
      <a:srgbClr val="FFFF00"/>
    </a:lt2>
    <a:accent1>
      <a:srgbClr val="FF9900"/>
    </a:accent1>
    <a:accent2>
      <a:srgbClr val="00FFFF"/>
    </a:accent2>
    <a:accent3>
      <a:srgbClr val="AAAAFF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ppt/theme/themeOverride2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FF"/>
    </a:dk2>
    <a:lt2>
      <a:srgbClr val="FFFF00"/>
    </a:lt2>
    <a:accent1>
      <a:srgbClr val="FF9900"/>
    </a:accent1>
    <a:accent2>
      <a:srgbClr val="00FFFF"/>
    </a:accent2>
    <a:accent3>
      <a:srgbClr val="AAAAFF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ppt/theme/themeOverride20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FF"/>
    </a:dk2>
    <a:lt2>
      <a:srgbClr val="FFFF00"/>
    </a:lt2>
    <a:accent1>
      <a:srgbClr val="FF9900"/>
    </a:accent1>
    <a:accent2>
      <a:srgbClr val="00FFFF"/>
    </a:accent2>
    <a:accent3>
      <a:srgbClr val="AAAAFF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ppt/theme/themeOverride2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FF"/>
    </a:dk2>
    <a:lt2>
      <a:srgbClr val="FFFF00"/>
    </a:lt2>
    <a:accent1>
      <a:srgbClr val="FF9900"/>
    </a:accent1>
    <a:accent2>
      <a:srgbClr val="00FFFF"/>
    </a:accent2>
    <a:accent3>
      <a:srgbClr val="AAAAFF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ppt/theme/themeOverride22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FF"/>
    </a:dk2>
    <a:lt2>
      <a:srgbClr val="FFFF00"/>
    </a:lt2>
    <a:accent1>
      <a:srgbClr val="FF9900"/>
    </a:accent1>
    <a:accent2>
      <a:srgbClr val="00FFFF"/>
    </a:accent2>
    <a:accent3>
      <a:srgbClr val="AAAAFF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ppt/theme/themeOverride23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FF"/>
    </a:dk2>
    <a:lt2>
      <a:srgbClr val="FFFF00"/>
    </a:lt2>
    <a:accent1>
      <a:srgbClr val="FF9900"/>
    </a:accent1>
    <a:accent2>
      <a:srgbClr val="00FFFF"/>
    </a:accent2>
    <a:accent3>
      <a:srgbClr val="AAAAFF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ppt/theme/themeOverride24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FF"/>
    </a:dk2>
    <a:lt2>
      <a:srgbClr val="FFFF00"/>
    </a:lt2>
    <a:accent1>
      <a:srgbClr val="FF9900"/>
    </a:accent1>
    <a:accent2>
      <a:srgbClr val="00FFFF"/>
    </a:accent2>
    <a:accent3>
      <a:srgbClr val="AAAAFF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ppt/theme/themeOverride25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FF"/>
    </a:dk2>
    <a:lt2>
      <a:srgbClr val="FFFF00"/>
    </a:lt2>
    <a:accent1>
      <a:srgbClr val="FF9900"/>
    </a:accent1>
    <a:accent2>
      <a:srgbClr val="00FFFF"/>
    </a:accent2>
    <a:accent3>
      <a:srgbClr val="AAAAFF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ppt/theme/themeOverride3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FF"/>
    </a:dk2>
    <a:lt2>
      <a:srgbClr val="FFFF00"/>
    </a:lt2>
    <a:accent1>
      <a:srgbClr val="FF9900"/>
    </a:accent1>
    <a:accent2>
      <a:srgbClr val="00FFFF"/>
    </a:accent2>
    <a:accent3>
      <a:srgbClr val="AAAAFF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ppt/theme/themeOverride4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FF"/>
    </a:dk2>
    <a:lt2>
      <a:srgbClr val="FFFF00"/>
    </a:lt2>
    <a:accent1>
      <a:srgbClr val="FF9900"/>
    </a:accent1>
    <a:accent2>
      <a:srgbClr val="00FFFF"/>
    </a:accent2>
    <a:accent3>
      <a:srgbClr val="AAAAFF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ppt/theme/themeOverride5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FF"/>
    </a:dk2>
    <a:lt2>
      <a:srgbClr val="FFFF00"/>
    </a:lt2>
    <a:accent1>
      <a:srgbClr val="FF9900"/>
    </a:accent1>
    <a:accent2>
      <a:srgbClr val="00FFFF"/>
    </a:accent2>
    <a:accent3>
      <a:srgbClr val="AAAAFF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ppt/theme/themeOverride6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FF"/>
    </a:dk2>
    <a:lt2>
      <a:srgbClr val="FFFF00"/>
    </a:lt2>
    <a:accent1>
      <a:srgbClr val="FF9900"/>
    </a:accent1>
    <a:accent2>
      <a:srgbClr val="00FFFF"/>
    </a:accent2>
    <a:accent3>
      <a:srgbClr val="AAAAFF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ppt/theme/themeOverride7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FF"/>
    </a:dk2>
    <a:lt2>
      <a:srgbClr val="FFFF00"/>
    </a:lt2>
    <a:accent1>
      <a:srgbClr val="FF9900"/>
    </a:accent1>
    <a:accent2>
      <a:srgbClr val="00FFFF"/>
    </a:accent2>
    <a:accent3>
      <a:srgbClr val="AAAAFF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ppt/theme/themeOverride8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FF"/>
    </a:dk2>
    <a:lt2>
      <a:srgbClr val="FFFF00"/>
    </a:lt2>
    <a:accent1>
      <a:srgbClr val="FF9900"/>
    </a:accent1>
    <a:accent2>
      <a:srgbClr val="00FFFF"/>
    </a:accent2>
    <a:accent3>
      <a:srgbClr val="AAAAFF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ppt/theme/themeOverride9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FF"/>
    </a:dk2>
    <a:lt2>
      <a:srgbClr val="FFFF00"/>
    </a:lt2>
    <a:accent1>
      <a:srgbClr val="FF9900"/>
    </a:accent1>
    <a:accent2>
      <a:srgbClr val="00FFFF"/>
    </a:accent2>
    <a:accent3>
      <a:srgbClr val="AAAAFF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</TotalTime>
  <Words>730</Words>
  <Application>Microsoft Office PowerPoint</Application>
  <PresentationFormat>On-screen Show (4:3)</PresentationFormat>
  <Paragraphs>199</Paragraphs>
  <Slides>25</Slides>
  <Notes>25</Notes>
  <HiddenSlides>2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Monotype Sorts</vt:lpstr>
      <vt:lpstr>Symbol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to draw them</vt:lpstr>
      <vt:lpstr>Examples</vt:lpstr>
      <vt:lpstr>Examples</vt:lpstr>
      <vt:lpstr>Examples</vt:lpstr>
      <vt:lpstr>Polar Bonds</vt:lpstr>
      <vt:lpstr>Electronegativity</vt:lpstr>
      <vt:lpstr>How to show a bond is polar</vt:lpstr>
      <vt:lpstr>Polar Molecules</vt:lpstr>
      <vt:lpstr>Intermolecular Forces</vt:lpstr>
      <vt:lpstr>Intermolecular Forces</vt:lpstr>
      <vt:lpstr>Dipole interactions</vt:lpstr>
      <vt:lpstr>Dipole interactions</vt:lpstr>
      <vt:lpstr>Dipole interactions</vt:lpstr>
      <vt:lpstr>Dipole Interactions</vt:lpstr>
      <vt:lpstr>Hydrogen bonding</vt:lpstr>
      <vt:lpstr>Hydrogen Bonding</vt:lpstr>
    </vt:vector>
  </TitlesOfParts>
  <Company>Gahanna-Jefferson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Rodrigo,Kapila</dc:creator>
  <cp:lastModifiedBy>Rodrigo,Kapila</cp:lastModifiedBy>
  <cp:revision>2</cp:revision>
  <dcterms:created xsi:type="dcterms:W3CDTF">2016-04-08T11:59:01Z</dcterms:created>
  <dcterms:modified xsi:type="dcterms:W3CDTF">2016-04-08T14:17:06Z</dcterms:modified>
</cp:coreProperties>
</file>